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1" r:id="rId1"/>
  </p:sldMasterIdLst>
  <p:notesMasterIdLst>
    <p:notesMasterId r:id="rId10"/>
  </p:notesMasterIdLst>
  <p:handoutMasterIdLst>
    <p:handoutMasterId r:id="rId11"/>
  </p:handoutMasterIdLst>
  <p:sldIdLst>
    <p:sldId id="353" r:id="rId2"/>
    <p:sldId id="397" r:id="rId3"/>
    <p:sldId id="396" r:id="rId4"/>
    <p:sldId id="385" r:id="rId5"/>
    <p:sldId id="389" r:id="rId6"/>
    <p:sldId id="395" r:id="rId7"/>
    <p:sldId id="398" r:id="rId8"/>
    <p:sldId id="399" r:id="rId9"/>
  </p:sldIdLst>
  <p:sldSz cx="12192000" cy="6858000"/>
  <p:notesSz cx="9874250" cy="6797675"/>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extLst>
    <p:ext uri="{521415D9-36F7-43E2-AB2F-B90AF26B5E84}">
      <p14:sectionLst xmlns:p14="http://schemas.microsoft.com/office/powerpoint/2010/main">
        <p14:section name="預設章節" id="{0B000472-CAA5-4379-A368-D84E4E6FB97F}">
          <p14:sldIdLst>
            <p14:sldId id="353"/>
            <p14:sldId id="397"/>
          </p14:sldIdLst>
        </p14:section>
        <p14:section name="未命名的章節" id="{209E5639-39EE-4EDA-8E0E-A7BCE8ABB58F}">
          <p14:sldIdLst>
            <p14:sldId id="396"/>
            <p14:sldId id="385"/>
            <p14:sldId id="389"/>
            <p14:sldId id="395"/>
            <p14:sldId id="398"/>
            <p14:sldId id="39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41">
          <p15:clr>
            <a:srgbClr val="A4A3A4"/>
          </p15:clr>
        </p15:guide>
        <p15:guide id="2" pos="311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CC6600"/>
    <a:srgbClr val="66FF33"/>
    <a:srgbClr val="EBEBFF"/>
    <a:srgbClr val="E7E7FF"/>
    <a:srgbClr val="E1E1FF"/>
    <a:srgbClr val="CCCCFF"/>
    <a:srgbClr val="000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淺色樣式 2 - 輔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淺色樣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淺色樣式 3 - 輔色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7AC3CCA-C797-4891-BE02-D94E43425B78}" styleName="中等深淺樣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中等深淺樣式 1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2833802-FEF1-4C79-8D5D-14CF1EAF98D9}" styleName="淺色樣式 2 - 輔色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EBBBCC-DAD2-459C-BE2E-F6DE35CF9A28}" styleName="深色樣式 2 - 輔色 3/輔色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中等深淺樣式 1 - 輔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ABFCF23-3B69-468F-B69F-88F6DE6A72F2}" styleName="中等深淺樣式 1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E171933-4619-4E11-9A3F-F7608DF75F80}" styleName="中等深淺樣式 1 - 輔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A488322-F2BA-4B5B-9748-0D474271808F}" styleName="中等深淺樣式 3 - 輔色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FECB4D8-DB02-4DC6-A0A2-4F2EBAE1DC90}" styleName="中等深淺樣式 1 - 輔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E9639D4-E3E2-4D34-9284-5A2195B3D0D7}" styleName="淺色樣式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C2FFA5D-87B4-456A-9821-1D502468CF0F}" styleName="佈景主題樣式 1 - 輔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佈景主題樣式 1 - 輔色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8" autoAdjust="0"/>
    <p:restoredTop sz="88125" autoAdjust="0"/>
  </p:normalViewPr>
  <p:slideViewPr>
    <p:cSldViewPr>
      <p:cViewPr varScale="1">
        <p:scale>
          <a:sx n="100" d="100"/>
          <a:sy n="100" d="100"/>
        </p:scale>
        <p:origin x="708" y="90"/>
      </p:cViewPr>
      <p:guideLst>
        <p:guide orient="horz" pos="2160"/>
        <p:guide pos="3840"/>
      </p:guideLst>
    </p:cSldViewPr>
  </p:slideViewPr>
  <p:outlineViewPr>
    <p:cViewPr>
      <p:scale>
        <a:sx n="33" d="100"/>
        <a:sy n="33" d="100"/>
      </p:scale>
      <p:origin x="0" y="283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1440" y="-96"/>
      </p:cViewPr>
      <p:guideLst>
        <p:guide orient="horz" pos="2141"/>
        <p:guide pos="311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42799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新細明體" pitchFamily="18" charset="-120"/>
              </a:defRPr>
            </a:lvl1pPr>
          </a:lstStyle>
          <a:p>
            <a:pPr>
              <a:defRPr/>
            </a:pPr>
            <a:endParaRPr lang="en-US" altLang="zh-TW"/>
          </a:p>
        </p:txBody>
      </p:sp>
      <p:sp>
        <p:nvSpPr>
          <p:cNvPr id="102403" name="Rectangle 3"/>
          <p:cNvSpPr>
            <a:spLocks noGrp="1" noChangeArrowheads="1"/>
          </p:cNvSpPr>
          <p:nvPr>
            <p:ph type="dt" sz="quarter" idx="1"/>
          </p:nvPr>
        </p:nvSpPr>
        <p:spPr bwMode="auto">
          <a:xfrm>
            <a:off x="5591175" y="0"/>
            <a:ext cx="4281488"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新細明體" pitchFamily="18" charset="-120"/>
              </a:defRPr>
            </a:lvl1pPr>
          </a:lstStyle>
          <a:p>
            <a:pPr>
              <a:defRPr/>
            </a:pPr>
            <a:fld id="{D9100C9D-5435-413A-BF52-2B15EB002061}" type="datetime1">
              <a:rPr lang="zh-TW" altLang="en-US"/>
              <a:pPr>
                <a:defRPr/>
              </a:pPr>
              <a:t>2017/12/20</a:t>
            </a:fld>
            <a:endParaRPr lang="en-US" altLang="zh-TW"/>
          </a:p>
        </p:txBody>
      </p:sp>
      <p:sp>
        <p:nvSpPr>
          <p:cNvPr id="102404" name="Rectangle 4"/>
          <p:cNvSpPr>
            <a:spLocks noGrp="1" noChangeArrowheads="1"/>
          </p:cNvSpPr>
          <p:nvPr>
            <p:ph type="ftr" sz="quarter" idx="2"/>
          </p:nvPr>
        </p:nvSpPr>
        <p:spPr bwMode="auto">
          <a:xfrm>
            <a:off x="0" y="6456363"/>
            <a:ext cx="4279900"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新細明體" pitchFamily="18" charset="-120"/>
              </a:defRPr>
            </a:lvl1pPr>
          </a:lstStyle>
          <a:p>
            <a:pPr>
              <a:defRPr/>
            </a:pPr>
            <a:r>
              <a:rPr lang="en-US" altLang="zh-TW"/>
              <a:t>CSIE CIAL Lab</a:t>
            </a:r>
          </a:p>
        </p:txBody>
      </p:sp>
      <p:sp>
        <p:nvSpPr>
          <p:cNvPr id="102405" name="Rectangle 5"/>
          <p:cNvSpPr>
            <a:spLocks noGrp="1" noChangeArrowheads="1"/>
          </p:cNvSpPr>
          <p:nvPr>
            <p:ph type="sldNum" sz="quarter" idx="3"/>
          </p:nvPr>
        </p:nvSpPr>
        <p:spPr bwMode="auto">
          <a:xfrm>
            <a:off x="5591175" y="6456363"/>
            <a:ext cx="4281488"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新細明體" pitchFamily="18" charset="-120"/>
              </a:defRPr>
            </a:lvl1pPr>
          </a:lstStyle>
          <a:p>
            <a:pPr>
              <a:defRPr/>
            </a:pPr>
            <a:fld id="{DE170E82-7C65-4478-A546-7809429790DF}" type="slidenum">
              <a:rPr lang="en-US" altLang="zh-TW"/>
              <a:pPr>
                <a:defRPr/>
              </a:pPr>
              <a:t>‹#›</a:t>
            </a:fld>
            <a:endParaRPr lang="en-US" altLang="zh-TW"/>
          </a:p>
        </p:txBody>
      </p:sp>
    </p:spTree>
    <p:extLst>
      <p:ext uri="{BB962C8B-B14F-4D97-AF65-F5344CB8AC3E}">
        <p14:creationId xmlns:p14="http://schemas.microsoft.com/office/powerpoint/2010/main" val="2697114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42799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新細明體" pitchFamily="18" charset="-120"/>
              </a:defRPr>
            </a:lvl1pPr>
          </a:lstStyle>
          <a:p>
            <a:pPr>
              <a:defRPr/>
            </a:pPr>
            <a:endParaRPr lang="en-US" altLang="zh-TW"/>
          </a:p>
        </p:txBody>
      </p:sp>
      <p:sp>
        <p:nvSpPr>
          <p:cNvPr id="83971" name="Rectangle 3"/>
          <p:cNvSpPr>
            <a:spLocks noGrp="1" noChangeArrowheads="1"/>
          </p:cNvSpPr>
          <p:nvPr>
            <p:ph type="dt" idx="1"/>
          </p:nvPr>
        </p:nvSpPr>
        <p:spPr bwMode="auto">
          <a:xfrm>
            <a:off x="5591175" y="0"/>
            <a:ext cx="4281488"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新細明體" pitchFamily="18" charset="-120"/>
              </a:defRPr>
            </a:lvl1pPr>
          </a:lstStyle>
          <a:p>
            <a:pPr>
              <a:defRPr/>
            </a:pPr>
            <a:fld id="{E80364E5-E223-41E7-8F7B-C58689653AC1}" type="datetime1">
              <a:rPr lang="zh-TW" altLang="en-US"/>
              <a:pPr>
                <a:defRPr/>
              </a:pPr>
              <a:t>2017/12/20</a:t>
            </a:fld>
            <a:endParaRPr lang="en-US" altLang="zh-TW"/>
          </a:p>
        </p:txBody>
      </p:sp>
      <p:sp>
        <p:nvSpPr>
          <p:cNvPr id="46084" name="Rectangle 4"/>
          <p:cNvSpPr>
            <a:spLocks noGrp="1" noRot="1" noChangeAspect="1" noChangeArrowheads="1" noTextEdit="1"/>
          </p:cNvSpPr>
          <p:nvPr>
            <p:ph type="sldImg" idx="2"/>
          </p:nvPr>
        </p:nvSpPr>
        <p:spPr bwMode="auto">
          <a:xfrm>
            <a:off x="2671763" y="509588"/>
            <a:ext cx="4530725"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3" name="Rectangle 5"/>
          <p:cNvSpPr>
            <a:spLocks noGrp="1" noChangeArrowheads="1"/>
          </p:cNvSpPr>
          <p:nvPr>
            <p:ph type="body" sz="quarter" idx="3"/>
          </p:nvPr>
        </p:nvSpPr>
        <p:spPr bwMode="auto">
          <a:xfrm>
            <a:off x="987425" y="3228975"/>
            <a:ext cx="7899400" cy="30591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83974" name="Rectangle 6"/>
          <p:cNvSpPr>
            <a:spLocks noGrp="1" noChangeArrowheads="1"/>
          </p:cNvSpPr>
          <p:nvPr>
            <p:ph type="ftr" sz="quarter" idx="4"/>
          </p:nvPr>
        </p:nvSpPr>
        <p:spPr bwMode="auto">
          <a:xfrm>
            <a:off x="0" y="6456363"/>
            <a:ext cx="4279900"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新細明體" pitchFamily="18" charset="-120"/>
              </a:defRPr>
            </a:lvl1pPr>
          </a:lstStyle>
          <a:p>
            <a:pPr>
              <a:defRPr/>
            </a:pPr>
            <a:r>
              <a:rPr lang="en-US" altLang="zh-TW"/>
              <a:t>CSIE CIAL Lab</a:t>
            </a:r>
          </a:p>
        </p:txBody>
      </p:sp>
      <p:sp>
        <p:nvSpPr>
          <p:cNvPr id="83975" name="Rectangle 7"/>
          <p:cNvSpPr>
            <a:spLocks noGrp="1" noChangeArrowheads="1"/>
          </p:cNvSpPr>
          <p:nvPr>
            <p:ph type="sldNum" sz="quarter" idx="5"/>
          </p:nvPr>
        </p:nvSpPr>
        <p:spPr bwMode="auto">
          <a:xfrm>
            <a:off x="5591175" y="6456363"/>
            <a:ext cx="4281488"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新細明體" pitchFamily="18" charset="-120"/>
              </a:defRPr>
            </a:lvl1pPr>
          </a:lstStyle>
          <a:p>
            <a:pPr>
              <a:defRPr/>
            </a:pPr>
            <a:fld id="{B67C58D4-8247-4CDB-B8D8-366157AD7CF1}" type="slidenum">
              <a:rPr lang="en-US" altLang="zh-TW"/>
              <a:pPr>
                <a:defRPr/>
              </a:pPr>
              <a:t>‹#›</a:t>
            </a:fld>
            <a:endParaRPr lang="en-US" altLang="zh-TW"/>
          </a:p>
        </p:txBody>
      </p:sp>
    </p:spTree>
    <p:extLst>
      <p:ext uri="{BB962C8B-B14F-4D97-AF65-F5344CB8AC3E}">
        <p14:creationId xmlns:p14="http://schemas.microsoft.com/office/powerpoint/2010/main" val="3344546481"/>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eaLnBrk="1" hangingPunct="1"/>
            <a:fld id="{9F011DFF-4CF2-4B16-A707-64B28036040A}" type="slidenum">
              <a:rPr lang="en-US" altLang="zh-TW" smtClean="0"/>
              <a:pPr eaLnBrk="1" hangingPunct="1"/>
              <a:t>1</a:t>
            </a:fld>
            <a:endParaRPr lang="en-US" altLang="zh-TW"/>
          </a:p>
        </p:txBody>
      </p:sp>
      <p:sp>
        <p:nvSpPr>
          <p:cNvPr id="4710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eaLnBrk="1" hangingPunct="1"/>
            <a:fld id="{49D338C6-14FA-48CC-A73D-B1557EEBA41C}" type="datetime1">
              <a:rPr lang="zh-TW" altLang="en-US" smtClean="0"/>
              <a:pPr eaLnBrk="1" hangingPunct="1"/>
              <a:t>2017/12/20</a:t>
            </a:fld>
            <a:endParaRPr lang="en-US" altLang="zh-TW"/>
          </a:p>
        </p:txBody>
      </p:sp>
      <p:sp>
        <p:nvSpPr>
          <p:cNvPr id="4710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eaLnBrk="1" hangingPunct="1"/>
            <a:r>
              <a:rPr lang="en-US" altLang="zh-TW"/>
              <a:t>CSIE CIAL Lab</a:t>
            </a:r>
          </a:p>
        </p:txBody>
      </p:sp>
      <p:sp>
        <p:nvSpPr>
          <p:cNvPr id="47109" name="Rectangle 7"/>
          <p:cNvSpPr txBox="1">
            <a:spLocks noGrp="1" noChangeArrowheads="1"/>
          </p:cNvSpPr>
          <p:nvPr/>
        </p:nvSpPr>
        <p:spPr bwMode="auto">
          <a:xfrm>
            <a:off x="5591175" y="6456363"/>
            <a:ext cx="428148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algn="r" eaLnBrk="1" hangingPunct="1"/>
            <a:fld id="{B507DD77-2F27-408A-A247-AD7484650273}" type="slidenum">
              <a:rPr lang="en-US" altLang="zh-TW" sz="1200"/>
              <a:pPr algn="r" eaLnBrk="1" hangingPunct="1"/>
              <a:t>1</a:t>
            </a:fld>
            <a:endParaRPr lang="en-US" altLang="zh-TW" sz="1200"/>
          </a:p>
        </p:txBody>
      </p:sp>
      <p:sp>
        <p:nvSpPr>
          <p:cNvPr id="47110" name="Rectangle 2"/>
          <p:cNvSpPr>
            <a:spLocks noGrp="1" noRot="1" noChangeAspect="1" noChangeArrowheads="1" noTextEdit="1"/>
          </p:cNvSpPr>
          <p:nvPr>
            <p:ph type="sldImg"/>
          </p:nvPr>
        </p:nvSpPr>
        <p:spPr>
          <a:xfrm>
            <a:off x="2646363" y="508000"/>
            <a:ext cx="4530725" cy="2549525"/>
          </a:xfrm>
          <a:ln/>
        </p:spPr>
      </p:sp>
      <p:sp>
        <p:nvSpPr>
          <p:cNvPr id="471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zh-TW" dirty="0">
              <a:ea typeface="新細明體" charset="-120"/>
            </a:endParaRPr>
          </a:p>
        </p:txBody>
      </p:sp>
    </p:spTree>
    <p:extLst>
      <p:ext uri="{BB962C8B-B14F-4D97-AF65-F5344CB8AC3E}">
        <p14:creationId xmlns:p14="http://schemas.microsoft.com/office/powerpoint/2010/main" val="1862931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2671763" y="509588"/>
            <a:ext cx="4530725" cy="2549525"/>
          </a:xfrm>
        </p:spPr>
      </p:sp>
      <p:sp>
        <p:nvSpPr>
          <p:cNvPr id="3" name="備忘稿版面配置區 2"/>
          <p:cNvSpPr>
            <a:spLocks noGrp="1"/>
          </p:cNvSpPr>
          <p:nvPr>
            <p:ph type="body" idx="1"/>
          </p:nvPr>
        </p:nvSpPr>
        <p:spPr/>
        <p:txBody>
          <a:bodyPr/>
          <a:lstStyle/>
          <a:p>
            <a:endParaRPr lang="en-US" altLang="zh-TW" dirty="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2017/12/20</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2</a:t>
            </a:fld>
            <a:endParaRPr lang="en-US" altLang="zh-TW"/>
          </a:p>
        </p:txBody>
      </p:sp>
    </p:spTree>
    <p:extLst>
      <p:ext uri="{BB962C8B-B14F-4D97-AF65-F5344CB8AC3E}">
        <p14:creationId xmlns:p14="http://schemas.microsoft.com/office/powerpoint/2010/main" val="3852495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2671763" y="509588"/>
            <a:ext cx="4530725" cy="2549525"/>
          </a:xfrm>
        </p:spPr>
      </p:sp>
      <p:sp>
        <p:nvSpPr>
          <p:cNvPr id="3" name="備忘稿版面配置區 2"/>
          <p:cNvSpPr>
            <a:spLocks noGrp="1"/>
          </p:cNvSpPr>
          <p:nvPr>
            <p:ph type="body" idx="1"/>
          </p:nvPr>
        </p:nvSpPr>
        <p:spPr/>
        <p:txBody>
          <a:bodyPr/>
          <a:lstStyle/>
          <a:p>
            <a:endParaRPr lang="en-US" altLang="zh-TW" dirty="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2017/12/20</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3</a:t>
            </a:fld>
            <a:endParaRPr lang="en-US" altLang="zh-TW"/>
          </a:p>
        </p:txBody>
      </p:sp>
    </p:spTree>
    <p:extLst>
      <p:ext uri="{BB962C8B-B14F-4D97-AF65-F5344CB8AC3E}">
        <p14:creationId xmlns:p14="http://schemas.microsoft.com/office/powerpoint/2010/main" val="3083578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2671763" y="509588"/>
            <a:ext cx="4530725" cy="2549525"/>
          </a:xfrm>
        </p:spPr>
      </p:sp>
      <p:sp>
        <p:nvSpPr>
          <p:cNvPr id="3" name="備忘稿版面配置區 2"/>
          <p:cNvSpPr>
            <a:spLocks noGrp="1"/>
          </p:cNvSpPr>
          <p:nvPr>
            <p:ph type="body" idx="1"/>
          </p:nvPr>
        </p:nvSpPr>
        <p:spPr/>
        <p:txBody>
          <a:bodyPr/>
          <a:lstStyle/>
          <a:p>
            <a:endParaRPr lang="en-US" altLang="zh-TW" dirty="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2017/12/20</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4</a:t>
            </a:fld>
            <a:endParaRPr lang="en-US" altLang="zh-TW"/>
          </a:p>
        </p:txBody>
      </p:sp>
    </p:spTree>
    <p:extLst>
      <p:ext uri="{BB962C8B-B14F-4D97-AF65-F5344CB8AC3E}">
        <p14:creationId xmlns:p14="http://schemas.microsoft.com/office/powerpoint/2010/main" val="4093501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2671763" y="509588"/>
            <a:ext cx="4530725" cy="2549525"/>
          </a:xfrm>
        </p:spPr>
      </p:sp>
      <p:sp>
        <p:nvSpPr>
          <p:cNvPr id="3" name="備忘稿版面配置區 2"/>
          <p:cNvSpPr>
            <a:spLocks noGrp="1"/>
          </p:cNvSpPr>
          <p:nvPr>
            <p:ph type="body" idx="1"/>
          </p:nvPr>
        </p:nvSpPr>
        <p:spPr/>
        <p:txBody>
          <a:bodyPr/>
          <a:lstStyle/>
          <a:p>
            <a:endParaRPr lang="en-US" altLang="zh-TW" dirty="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2017/12/20</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5</a:t>
            </a:fld>
            <a:endParaRPr lang="en-US" altLang="zh-TW"/>
          </a:p>
        </p:txBody>
      </p:sp>
    </p:spTree>
    <p:extLst>
      <p:ext uri="{BB962C8B-B14F-4D97-AF65-F5344CB8AC3E}">
        <p14:creationId xmlns:p14="http://schemas.microsoft.com/office/powerpoint/2010/main" val="40730964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2671763" y="509588"/>
            <a:ext cx="4530725" cy="2549525"/>
          </a:xfrm>
        </p:spPr>
      </p:sp>
      <p:sp>
        <p:nvSpPr>
          <p:cNvPr id="3" name="備忘稿版面配置區 2"/>
          <p:cNvSpPr>
            <a:spLocks noGrp="1"/>
          </p:cNvSpPr>
          <p:nvPr>
            <p:ph type="body" idx="1"/>
          </p:nvPr>
        </p:nvSpPr>
        <p:spPr/>
        <p:txBody>
          <a:bodyPr/>
          <a:lstStyle/>
          <a:p>
            <a:endParaRPr lang="en-US" altLang="zh-TW" dirty="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2017/12/20</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6</a:t>
            </a:fld>
            <a:endParaRPr lang="en-US" altLang="zh-TW"/>
          </a:p>
        </p:txBody>
      </p:sp>
    </p:spTree>
    <p:extLst>
      <p:ext uri="{BB962C8B-B14F-4D97-AF65-F5344CB8AC3E}">
        <p14:creationId xmlns:p14="http://schemas.microsoft.com/office/powerpoint/2010/main" val="21115155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2671763" y="509588"/>
            <a:ext cx="4530725" cy="2549525"/>
          </a:xfrm>
        </p:spPr>
      </p:sp>
      <p:sp>
        <p:nvSpPr>
          <p:cNvPr id="3" name="備忘稿版面配置區 2"/>
          <p:cNvSpPr>
            <a:spLocks noGrp="1"/>
          </p:cNvSpPr>
          <p:nvPr>
            <p:ph type="body" idx="1"/>
          </p:nvPr>
        </p:nvSpPr>
        <p:spPr/>
        <p:txBody>
          <a:bodyPr/>
          <a:lstStyle/>
          <a:p>
            <a:endParaRPr lang="en-US" altLang="zh-TW" dirty="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2017/12/20</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7</a:t>
            </a:fld>
            <a:endParaRPr lang="en-US" altLang="zh-TW"/>
          </a:p>
        </p:txBody>
      </p:sp>
    </p:spTree>
    <p:extLst>
      <p:ext uri="{BB962C8B-B14F-4D97-AF65-F5344CB8AC3E}">
        <p14:creationId xmlns:p14="http://schemas.microsoft.com/office/powerpoint/2010/main" val="33986854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2671763" y="509588"/>
            <a:ext cx="4530725" cy="2549525"/>
          </a:xfrm>
        </p:spPr>
      </p:sp>
      <p:sp>
        <p:nvSpPr>
          <p:cNvPr id="3" name="備忘稿版面配置區 2"/>
          <p:cNvSpPr>
            <a:spLocks noGrp="1"/>
          </p:cNvSpPr>
          <p:nvPr>
            <p:ph type="body" idx="1"/>
          </p:nvPr>
        </p:nvSpPr>
        <p:spPr/>
        <p:txBody>
          <a:bodyPr/>
          <a:lstStyle/>
          <a:p>
            <a:endParaRPr lang="en-US" altLang="zh-TW" dirty="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2017/12/20</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8</a:t>
            </a:fld>
            <a:endParaRPr lang="en-US" altLang="zh-TW"/>
          </a:p>
        </p:txBody>
      </p:sp>
    </p:spTree>
    <p:extLst>
      <p:ext uri="{BB962C8B-B14F-4D97-AF65-F5344CB8AC3E}">
        <p14:creationId xmlns:p14="http://schemas.microsoft.com/office/powerpoint/2010/main" val="2092198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AutoShape 2"/>
          <p:cNvSpPr>
            <a:spLocks noChangeArrowheads="1"/>
          </p:cNvSpPr>
          <p:nvPr/>
        </p:nvSpPr>
        <p:spPr bwMode="auto">
          <a:xfrm>
            <a:off x="304800" y="381000"/>
            <a:ext cx="11582400" cy="5638800"/>
          </a:xfrm>
          <a:prstGeom prst="roundRect">
            <a:avLst>
              <a:gd name="adj" fmla="val 7912"/>
            </a:avLst>
          </a:prstGeom>
          <a:solidFill>
            <a:schemeClr val="folHlink"/>
          </a:solidFill>
          <a:ln w="9525">
            <a:noFill/>
            <a:round/>
            <a:headEnd/>
            <a:tailEnd/>
          </a:ln>
          <a:effectLst/>
        </p:spPr>
        <p:txBody>
          <a:bodyPr wrap="none" anchor="ctr"/>
          <a:lstStyle/>
          <a:p>
            <a:pPr algn="ctr">
              <a:defRPr/>
            </a:pPr>
            <a:endParaRPr kumimoji="0" lang="zh-TW" altLang="zh-TW" sz="2400">
              <a:latin typeface="Times New Roman" pitchFamily="18" charset="0"/>
              <a:ea typeface="新細明體" pitchFamily="18" charset="-120"/>
            </a:endParaRPr>
          </a:p>
        </p:txBody>
      </p:sp>
      <p:sp>
        <p:nvSpPr>
          <p:cNvPr id="5" name="AutoShape 3"/>
          <p:cNvSpPr>
            <a:spLocks noChangeArrowheads="1"/>
          </p:cNvSpPr>
          <p:nvPr/>
        </p:nvSpPr>
        <p:spPr bwMode="white">
          <a:xfrm>
            <a:off x="436034" y="488950"/>
            <a:ext cx="11247967" cy="4768850"/>
          </a:xfrm>
          <a:prstGeom prst="roundRect">
            <a:avLst>
              <a:gd name="adj" fmla="val 7310"/>
            </a:avLst>
          </a:prstGeom>
          <a:solidFill>
            <a:schemeClr val="bg1"/>
          </a:solidFill>
          <a:ln w="9525">
            <a:noFill/>
            <a:round/>
            <a:headEnd/>
            <a:tailEnd/>
          </a:ln>
          <a:effectLst/>
        </p:spPr>
        <p:txBody>
          <a:bodyPr wrap="none" anchor="ctr"/>
          <a:lstStyle/>
          <a:p>
            <a:pPr algn="ctr">
              <a:defRPr/>
            </a:pPr>
            <a:endParaRPr kumimoji="0" lang="zh-TW" altLang="zh-TW" sz="2400">
              <a:latin typeface="Times New Roman" pitchFamily="18" charset="0"/>
              <a:ea typeface="新細明體" pitchFamily="18" charset="-120"/>
            </a:endParaRPr>
          </a:p>
        </p:txBody>
      </p:sp>
      <p:sp>
        <p:nvSpPr>
          <p:cNvPr id="6" name="AutoShape 4"/>
          <p:cNvSpPr>
            <a:spLocks noChangeArrowheads="1"/>
          </p:cNvSpPr>
          <p:nvPr/>
        </p:nvSpPr>
        <p:spPr bwMode="blackWhite">
          <a:xfrm>
            <a:off x="1828800" y="3338513"/>
            <a:ext cx="8534400" cy="2286000"/>
          </a:xfrm>
          <a:prstGeom prst="roundRect">
            <a:avLst>
              <a:gd name="adj" fmla="val 16667"/>
            </a:avLst>
          </a:prstGeom>
          <a:solidFill>
            <a:schemeClr val="bg1"/>
          </a:solidFill>
          <a:ln w="50800">
            <a:solidFill>
              <a:schemeClr val="bg2"/>
            </a:solidFill>
            <a:round/>
            <a:headEnd/>
            <a:tailEnd/>
          </a:ln>
          <a:effectLst/>
        </p:spPr>
        <p:txBody>
          <a:bodyPr wrap="none" anchor="ctr"/>
          <a:lstStyle/>
          <a:p>
            <a:pPr algn="ctr">
              <a:defRPr/>
            </a:pPr>
            <a:endParaRPr kumimoji="0" lang="zh-TW" altLang="zh-TW">
              <a:ea typeface="新細明體" pitchFamily="18" charset="-120"/>
            </a:endParaRPr>
          </a:p>
        </p:txBody>
      </p:sp>
      <p:sp>
        <p:nvSpPr>
          <p:cNvPr id="100357" name="Rectangle 5"/>
          <p:cNvSpPr>
            <a:spLocks noGrp="1" noChangeArrowheads="1"/>
          </p:cNvSpPr>
          <p:nvPr>
            <p:ph type="ctrTitle"/>
          </p:nvPr>
        </p:nvSpPr>
        <p:spPr>
          <a:xfrm>
            <a:off x="914400" y="857250"/>
            <a:ext cx="10363200" cy="2266950"/>
          </a:xfrm>
        </p:spPr>
        <p:txBody>
          <a:bodyPr anchor="ctr" anchorCtr="1"/>
          <a:lstStyle>
            <a:lvl1pPr algn="ctr">
              <a:defRPr sz="4100" i="1"/>
            </a:lvl1pPr>
          </a:lstStyle>
          <a:p>
            <a:r>
              <a:rPr lang="zh-TW" altLang="en-US"/>
              <a:t>按一下以編輯母片標題樣式</a:t>
            </a:r>
          </a:p>
        </p:txBody>
      </p:sp>
      <p:sp>
        <p:nvSpPr>
          <p:cNvPr id="100358" name="Rectangle 6"/>
          <p:cNvSpPr>
            <a:spLocks noGrp="1" noChangeArrowheads="1"/>
          </p:cNvSpPr>
          <p:nvPr>
            <p:ph type="subTitle" idx="1"/>
          </p:nvPr>
        </p:nvSpPr>
        <p:spPr>
          <a:xfrm>
            <a:off x="2336800" y="3567113"/>
            <a:ext cx="7213600" cy="1905000"/>
          </a:xfrm>
        </p:spPr>
        <p:txBody>
          <a:bodyPr anchor="ctr"/>
          <a:lstStyle>
            <a:lvl1pPr marL="0" indent="0" algn="ctr">
              <a:buFont typeface="Wingdings" pitchFamily="2" charset="2"/>
              <a:buNone/>
              <a:defRPr sz="3300"/>
            </a:lvl1pPr>
          </a:lstStyle>
          <a:p>
            <a:r>
              <a:rPr lang="zh-TW" altLang="en-US"/>
              <a:t>按一下以編輯母片副標題樣式</a:t>
            </a:r>
          </a:p>
        </p:txBody>
      </p:sp>
      <p:sp>
        <p:nvSpPr>
          <p:cNvPr id="7" name="Rectangle 7"/>
          <p:cNvSpPr>
            <a:spLocks noGrp="1" noChangeArrowheads="1"/>
          </p:cNvSpPr>
          <p:nvPr>
            <p:ph type="dt" sz="half" idx="10"/>
          </p:nvPr>
        </p:nvSpPr>
        <p:spPr/>
        <p:txBody>
          <a:bodyPr/>
          <a:lstStyle>
            <a:lvl1pPr>
              <a:defRPr/>
            </a:lvl1pPr>
          </a:lstStyle>
          <a:p>
            <a:pPr>
              <a:defRPr/>
            </a:pPr>
            <a:fld id="{60555732-0661-4510-8994-21747E367F95}" type="datetime1">
              <a:rPr lang="zh-TW" altLang="en-US"/>
              <a:pPr>
                <a:defRPr/>
              </a:pPr>
              <a:t>2017/12/20</a:t>
            </a:fld>
            <a:endParaRPr lang="en-US" altLang="zh-TW"/>
          </a:p>
        </p:txBody>
      </p:sp>
      <p:sp>
        <p:nvSpPr>
          <p:cNvPr id="8" name="Rectangle 8"/>
          <p:cNvSpPr>
            <a:spLocks noGrp="1" noChangeArrowheads="1"/>
          </p:cNvSpPr>
          <p:nvPr>
            <p:ph type="ftr" sz="quarter" idx="11"/>
          </p:nvPr>
        </p:nvSpPr>
        <p:spPr>
          <a:xfrm>
            <a:off x="3790952" y="6308725"/>
            <a:ext cx="5378449" cy="457200"/>
          </a:xfrm>
        </p:spPr>
        <p:txBody>
          <a:bodyPr/>
          <a:lstStyle>
            <a:lvl1pPr>
              <a:defRPr/>
            </a:lvl1pPr>
          </a:lstStyle>
          <a:p>
            <a:pPr>
              <a:defRPr/>
            </a:pPr>
            <a:r>
              <a:rPr lang="en-US" altLang="zh-TW"/>
              <a:t>National Cheng Kung University CSIE Computer &amp; Internet Architecture Lab </a:t>
            </a:r>
          </a:p>
        </p:txBody>
      </p:sp>
      <p:sp>
        <p:nvSpPr>
          <p:cNvPr id="9" name="Rectangle 9"/>
          <p:cNvSpPr>
            <a:spLocks noGrp="1" noChangeArrowheads="1"/>
          </p:cNvSpPr>
          <p:nvPr>
            <p:ph type="sldNum" sz="quarter" idx="12"/>
          </p:nvPr>
        </p:nvSpPr>
        <p:spPr/>
        <p:txBody>
          <a:bodyPr/>
          <a:lstStyle>
            <a:lvl1pPr>
              <a:defRPr/>
            </a:lvl1pPr>
          </a:lstStyle>
          <a:p>
            <a:pPr>
              <a:defRPr/>
            </a:pPr>
            <a:fld id="{C4D525C8-037D-4D9C-A89D-84B4CBED0478}" type="slidenum">
              <a:rPr lang="en-US" altLang="zh-TW"/>
              <a:pPr>
                <a:defRPr/>
              </a:pPr>
              <a:t>‹#›</a:t>
            </a:fld>
            <a:endParaRPr lang="en-US" altLang="zh-TW"/>
          </a:p>
        </p:txBody>
      </p:sp>
    </p:spTree>
    <p:extLst>
      <p:ext uri="{BB962C8B-B14F-4D97-AF65-F5344CB8AC3E}">
        <p14:creationId xmlns:p14="http://schemas.microsoft.com/office/powerpoint/2010/main" val="1974079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fld id="{46080299-9B71-4CE5-8AF3-49E78D1409C8}" type="datetime1">
              <a:rPr lang="zh-TW" altLang="en-US"/>
              <a:pPr>
                <a:defRPr/>
              </a:pPr>
              <a:t>2017/12/20</a:t>
            </a:fld>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6" name="Rectangle 6"/>
          <p:cNvSpPr>
            <a:spLocks noGrp="1" noChangeArrowheads="1"/>
          </p:cNvSpPr>
          <p:nvPr>
            <p:ph type="sldNum" sz="quarter" idx="12"/>
          </p:nvPr>
        </p:nvSpPr>
        <p:spPr>
          <a:ln/>
        </p:spPr>
        <p:txBody>
          <a:bodyPr/>
          <a:lstStyle>
            <a:lvl1pPr>
              <a:defRPr/>
            </a:lvl1pPr>
          </a:lstStyle>
          <a:p>
            <a:pPr>
              <a:defRPr/>
            </a:pPr>
            <a:fld id="{CDD35581-8FB1-4BA3-A1BD-7283ADB7F164}" type="slidenum">
              <a:rPr lang="en-US" altLang="zh-TW"/>
              <a:pPr>
                <a:defRPr/>
              </a:pPr>
              <a:t>‹#›</a:t>
            </a:fld>
            <a:endParaRPr lang="en-US" altLang="zh-TW"/>
          </a:p>
        </p:txBody>
      </p:sp>
    </p:spTree>
    <p:extLst>
      <p:ext uri="{BB962C8B-B14F-4D97-AF65-F5344CB8AC3E}">
        <p14:creationId xmlns:p14="http://schemas.microsoft.com/office/powerpoint/2010/main" val="461516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12200" y="549276"/>
            <a:ext cx="2565400" cy="53943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1016000" y="549276"/>
            <a:ext cx="7493000" cy="53943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fld id="{2AF09290-2659-4358-AE6E-0D2AB2AB43AE}" type="datetime1">
              <a:rPr lang="zh-TW" altLang="en-US"/>
              <a:pPr>
                <a:defRPr/>
              </a:pPr>
              <a:t>2017/12/20</a:t>
            </a:fld>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6" name="Rectangle 6"/>
          <p:cNvSpPr>
            <a:spLocks noGrp="1" noChangeArrowheads="1"/>
          </p:cNvSpPr>
          <p:nvPr>
            <p:ph type="sldNum" sz="quarter" idx="12"/>
          </p:nvPr>
        </p:nvSpPr>
        <p:spPr>
          <a:ln/>
        </p:spPr>
        <p:txBody>
          <a:bodyPr/>
          <a:lstStyle>
            <a:lvl1pPr>
              <a:defRPr/>
            </a:lvl1pPr>
          </a:lstStyle>
          <a:p>
            <a:pPr>
              <a:defRPr/>
            </a:pPr>
            <a:fld id="{B4378D4B-52B5-445E-B845-CE63557AFEDD}" type="slidenum">
              <a:rPr lang="en-US" altLang="zh-TW"/>
              <a:pPr>
                <a:defRPr/>
              </a:pPr>
              <a:t>‹#›</a:t>
            </a:fld>
            <a:endParaRPr lang="en-US" altLang="zh-TW"/>
          </a:p>
        </p:txBody>
      </p:sp>
    </p:spTree>
    <p:extLst>
      <p:ext uri="{BB962C8B-B14F-4D97-AF65-F5344CB8AC3E}">
        <p14:creationId xmlns:p14="http://schemas.microsoft.com/office/powerpoint/2010/main" val="24796815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1016000" y="549275"/>
            <a:ext cx="10261600" cy="592138"/>
          </a:xfrm>
        </p:spPr>
        <p:txBody>
          <a:bodyPr/>
          <a:lstStyle/>
          <a:p>
            <a:r>
              <a:rPr lang="zh-TW" altLang="en-US"/>
              <a:t>按一下以編輯母片標題樣式</a:t>
            </a:r>
          </a:p>
        </p:txBody>
      </p:sp>
      <p:sp>
        <p:nvSpPr>
          <p:cNvPr id="3" name="文字版面配置區 2"/>
          <p:cNvSpPr>
            <a:spLocks noGrp="1"/>
          </p:cNvSpPr>
          <p:nvPr>
            <p:ph type="body" sz="half" idx="1"/>
          </p:nvPr>
        </p:nvSpPr>
        <p:spPr>
          <a:xfrm>
            <a:off x="1016000" y="1412876"/>
            <a:ext cx="5029200" cy="4530725"/>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248400" y="1412876"/>
            <a:ext cx="5029200" cy="4530725"/>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p:cNvSpPr>
            <a:spLocks noGrp="1" noChangeArrowheads="1"/>
          </p:cNvSpPr>
          <p:nvPr>
            <p:ph type="dt" sz="half" idx="10"/>
          </p:nvPr>
        </p:nvSpPr>
        <p:spPr>
          <a:ln/>
        </p:spPr>
        <p:txBody>
          <a:bodyPr/>
          <a:lstStyle>
            <a:lvl1pPr>
              <a:defRPr/>
            </a:lvl1pPr>
          </a:lstStyle>
          <a:p>
            <a:pPr>
              <a:defRPr/>
            </a:pPr>
            <a:fld id="{B53D082F-EB1F-4CA9-A2BB-73C8CA86B6DC}" type="datetime1">
              <a:rPr lang="zh-TW" altLang="en-US"/>
              <a:pPr>
                <a:defRPr/>
              </a:pPr>
              <a:t>2017/12/20</a:t>
            </a:fld>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7" name="Rectangle 6"/>
          <p:cNvSpPr>
            <a:spLocks noGrp="1" noChangeArrowheads="1"/>
          </p:cNvSpPr>
          <p:nvPr>
            <p:ph type="sldNum" sz="quarter" idx="12"/>
          </p:nvPr>
        </p:nvSpPr>
        <p:spPr>
          <a:ln/>
        </p:spPr>
        <p:txBody>
          <a:bodyPr/>
          <a:lstStyle>
            <a:lvl1pPr>
              <a:defRPr/>
            </a:lvl1pPr>
          </a:lstStyle>
          <a:p>
            <a:pPr>
              <a:defRPr/>
            </a:pPr>
            <a:fld id="{3FE7B881-FCCB-4025-94C8-DA2AFB2801F9}" type="slidenum">
              <a:rPr lang="en-US" altLang="zh-TW"/>
              <a:pPr>
                <a:defRPr/>
              </a:pPr>
              <a:t>‹#›</a:t>
            </a:fld>
            <a:endParaRPr lang="en-US" altLang="zh-TW"/>
          </a:p>
        </p:txBody>
      </p:sp>
    </p:spTree>
    <p:extLst>
      <p:ext uri="{BB962C8B-B14F-4D97-AF65-F5344CB8AC3E}">
        <p14:creationId xmlns:p14="http://schemas.microsoft.com/office/powerpoint/2010/main" val="8873094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1016000" y="549275"/>
            <a:ext cx="10261600" cy="592138"/>
          </a:xfrm>
        </p:spPr>
        <p:txBody>
          <a:bodyPr/>
          <a:lstStyle/>
          <a:p>
            <a:r>
              <a:rPr lang="zh-TW" altLang="en-US"/>
              <a:t>按一下以編輯母片標題樣式</a:t>
            </a:r>
          </a:p>
        </p:txBody>
      </p:sp>
      <p:sp>
        <p:nvSpPr>
          <p:cNvPr id="3" name="表格版面配置區 2"/>
          <p:cNvSpPr>
            <a:spLocks noGrp="1"/>
          </p:cNvSpPr>
          <p:nvPr>
            <p:ph type="tbl" idx="1"/>
          </p:nvPr>
        </p:nvSpPr>
        <p:spPr>
          <a:xfrm>
            <a:off x="1016000" y="1412876"/>
            <a:ext cx="10261600" cy="4530725"/>
          </a:xfrm>
        </p:spPr>
        <p:txBody>
          <a:bodyPr/>
          <a:lstStyle/>
          <a:p>
            <a:pPr lvl="0"/>
            <a:endParaRPr lang="zh-TW" altLang="en-US" noProof="0"/>
          </a:p>
        </p:txBody>
      </p:sp>
      <p:sp>
        <p:nvSpPr>
          <p:cNvPr id="4" name="Rectangle 4"/>
          <p:cNvSpPr>
            <a:spLocks noGrp="1" noChangeArrowheads="1"/>
          </p:cNvSpPr>
          <p:nvPr>
            <p:ph type="dt" sz="half" idx="10"/>
          </p:nvPr>
        </p:nvSpPr>
        <p:spPr>
          <a:ln/>
        </p:spPr>
        <p:txBody>
          <a:bodyPr/>
          <a:lstStyle>
            <a:lvl1pPr>
              <a:defRPr/>
            </a:lvl1pPr>
          </a:lstStyle>
          <a:p>
            <a:pPr>
              <a:defRPr/>
            </a:pPr>
            <a:fld id="{43662556-DD1A-4320-A61A-1EEC9D929459}" type="datetime1">
              <a:rPr lang="zh-TW" altLang="en-US"/>
              <a:pPr>
                <a:defRPr/>
              </a:pPr>
              <a:t>2017/12/20</a:t>
            </a:fld>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6" name="Rectangle 6"/>
          <p:cNvSpPr>
            <a:spLocks noGrp="1" noChangeArrowheads="1"/>
          </p:cNvSpPr>
          <p:nvPr>
            <p:ph type="sldNum" sz="quarter" idx="12"/>
          </p:nvPr>
        </p:nvSpPr>
        <p:spPr>
          <a:ln/>
        </p:spPr>
        <p:txBody>
          <a:bodyPr/>
          <a:lstStyle>
            <a:lvl1pPr>
              <a:defRPr/>
            </a:lvl1pPr>
          </a:lstStyle>
          <a:p>
            <a:pPr>
              <a:defRPr/>
            </a:pPr>
            <a:fld id="{89EE0783-66AB-4E9E-B57F-90858DA08AE8}" type="slidenum">
              <a:rPr lang="en-US" altLang="zh-TW"/>
              <a:pPr>
                <a:defRPr/>
              </a:pPr>
              <a:t>‹#›</a:t>
            </a:fld>
            <a:endParaRPr lang="en-US" altLang="zh-TW"/>
          </a:p>
        </p:txBody>
      </p:sp>
    </p:spTree>
    <p:extLst>
      <p:ext uri="{BB962C8B-B14F-4D97-AF65-F5344CB8AC3E}">
        <p14:creationId xmlns:p14="http://schemas.microsoft.com/office/powerpoint/2010/main" val="164737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fld id="{945B5826-75D5-42B3-A5C4-B229DF8C6A71}" type="datetime1">
              <a:rPr lang="zh-TW" altLang="en-US"/>
              <a:pPr>
                <a:defRPr/>
              </a:pPr>
              <a:t>2017/12/20</a:t>
            </a:fld>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6" name="Rectangle 6"/>
          <p:cNvSpPr>
            <a:spLocks noGrp="1" noChangeArrowheads="1"/>
          </p:cNvSpPr>
          <p:nvPr>
            <p:ph type="sldNum" sz="quarter" idx="12"/>
          </p:nvPr>
        </p:nvSpPr>
        <p:spPr>
          <a:ln/>
        </p:spPr>
        <p:txBody>
          <a:bodyPr/>
          <a:lstStyle>
            <a:lvl1pPr>
              <a:defRPr/>
            </a:lvl1pPr>
          </a:lstStyle>
          <a:p>
            <a:pPr>
              <a:defRPr/>
            </a:pPr>
            <a:fld id="{716951E2-EEAA-4669-B8F0-B40FD5B3C243}" type="slidenum">
              <a:rPr lang="en-US" altLang="zh-TW"/>
              <a:pPr>
                <a:defRPr/>
              </a:pPr>
              <a:t>‹#›</a:t>
            </a:fld>
            <a:endParaRPr lang="en-US" altLang="zh-TW"/>
          </a:p>
        </p:txBody>
      </p:sp>
    </p:spTree>
    <p:extLst>
      <p:ext uri="{BB962C8B-B14F-4D97-AF65-F5344CB8AC3E}">
        <p14:creationId xmlns:p14="http://schemas.microsoft.com/office/powerpoint/2010/main" val="2150203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963084" y="4406901"/>
            <a:ext cx="103632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fld id="{6D3840D1-7F77-4D1A-BD2B-AA0AFA56A26A}" type="datetime1">
              <a:rPr lang="zh-TW" altLang="en-US"/>
              <a:pPr>
                <a:defRPr/>
              </a:pPr>
              <a:t>2017/12/20</a:t>
            </a:fld>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6" name="Rectangle 6"/>
          <p:cNvSpPr>
            <a:spLocks noGrp="1" noChangeArrowheads="1"/>
          </p:cNvSpPr>
          <p:nvPr>
            <p:ph type="sldNum" sz="quarter" idx="12"/>
          </p:nvPr>
        </p:nvSpPr>
        <p:spPr>
          <a:ln/>
        </p:spPr>
        <p:txBody>
          <a:bodyPr/>
          <a:lstStyle>
            <a:lvl1pPr>
              <a:defRPr/>
            </a:lvl1pPr>
          </a:lstStyle>
          <a:p>
            <a:pPr>
              <a:defRPr/>
            </a:pPr>
            <a:fld id="{8CF754AE-326A-49DC-BA3C-648274DC3B11}" type="slidenum">
              <a:rPr lang="en-US" altLang="zh-TW"/>
              <a:pPr>
                <a:defRPr/>
              </a:pPr>
              <a:t>‹#›</a:t>
            </a:fld>
            <a:endParaRPr lang="en-US" altLang="zh-TW"/>
          </a:p>
        </p:txBody>
      </p:sp>
    </p:spTree>
    <p:extLst>
      <p:ext uri="{BB962C8B-B14F-4D97-AF65-F5344CB8AC3E}">
        <p14:creationId xmlns:p14="http://schemas.microsoft.com/office/powerpoint/2010/main" val="1241178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1016000" y="1412876"/>
            <a:ext cx="50292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248400" y="1412876"/>
            <a:ext cx="50292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p:cNvSpPr>
            <a:spLocks noGrp="1" noChangeArrowheads="1"/>
          </p:cNvSpPr>
          <p:nvPr>
            <p:ph type="dt" sz="half" idx="10"/>
          </p:nvPr>
        </p:nvSpPr>
        <p:spPr>
          <a:ln/>
        </p:spPr>
        <p:txBody>
          <a:bodyPr/>
          <a:lstStyle>
            <a:lvl1pPr>
              <a:defRPr/>
            </a:lvl1pPr>
          </a:lstStyle>
          <a:p>
            <a:pPr>
              <a:defRPr/>
            </a:pPr>
            <a:fld id="{3A8D7D96-79B4-4AC6-A23F-82AC22FB9E37}" type="datetime1">
              <a:rPr lang="zh-TW" altLang="en-US"/>
              <a:pPr>
                <a:defRPr/>
              </a:pPr>
              <a:t>2017/12/20</a:t>
            </a:fld>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7" name="Rectangle 6"/>
          <p:cNvSpPr>
            <a:spLocks noGrp="1" noChangeArrowheads="1"/>
          </p:cNvSpPr>
          <p:nvPr>
            <p:ph type="sldNum" sz="quarter" idx="12"/>
          </p:nvPr>
        </p:nvSpPr>
        <p:spPr>
          <a:ln/>
        </p:spPr>
        <p:txBody>
          <a:bodyPr/>
          <a:lstStyle>
            <a:lvl1pPr>
              <a:defRPr/>
            </a:lvl1pPr>
          </a:lstStyle>
          <a:p>
            <a:pPr>
              <a:defRPr/>
            </a:pPr>
            <a:fld id="{D86F1F05-B80C-4342-AEC2-30DC8D76B3D4}" type="slidenum">
              <a:rPr lang="en-US" altLang="zh-TW"/>
              <a:pPr>
                <a:defRPr/>
              </a:pPr>
              <a:t>‹#›</a:t>
            </a:fld>
            <a:endParaRPr lang="en-US" altLang="zh-TW"/>
          </a:p>
        </p:txBody>
      </p:sp>
    </p:spTree>
    <p:extLst>
      <p:ext uri="{BB962C8B-B14F-4D97-AF65-F5344CB8AC3E}">
        <p14:creationId xmlns:p14="http://schemas.microsoft.com/office/powerpoint/2010/main" val="1697363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609600" y="274638"/>
            <a:ext cx="10972800" cy="1143000"/>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p:cNvSpPr>
            <a:spLocks noGrp="1" noChangeArrowheads="1"/>
          </p:cNvSpPr>
          <p:nvPr>
            <p:ph type="dt" sz="half" idx="10"/>
          </p:nvPr>
        </p:nvSpPr>
        <p:spPr>
          <a:ln/>
        </p:spPr>
        <p:txBody>
          <a:bodyPr/>
          <a:lstStyle>
            <a:lvl1pPr>
              <a:defRPr/>
            </a:lvl1pPr>
          </a:lstStyle>
          <a:p>
            <a:pPr>
              <a:defRPr/>
            </a:pPr>
            <a:fld id="{B2C8D481-9A74-41A8-A3DD-B725FABA0BFD}" type="datetime1">
              <a:rPr lang="zh-TW" altLang="en-US"/>
              <a:pPr>
                <a:defRPr/>
              </a:pPr>
              <a:t>2017/12/20</a:t>
            </a:fld>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9" name="Rectangle 6"/>
          <p:cNvSpPr>
            <a:spLocks noGrp="1" noChangeArrowheads="1"/>
          </p:cNvSpPr>
          <p:nvPr>
            <p:ph type="sldNum" sz="quarter" idx="12"/>
          </p:nvPr>
        </p:nvSpPr>
        <p:spPr>
          <a:ln/>
        </p:spPr>
        <p:txBody>
          <a:bodyPr/>
          <a:lstStyle>
            <a:lvl1pPr>
              <a:defRPr/>
            </a:lvl1pPr>
          </a:lstStyle>
          <a:p>
            <a:pPr>
              <a:defRPr/>
            </a:pPr>
            <a:fld id="{5D8368F9-24E6-4439-86FC-553CFE5611B9}" type="slidenum">
              <a:rPr lang="en-US" altLang="zh-TW"/>
              <a:pPr>
                <a:defRPr/>
              </a:pPr>
              <a:t>‹#›</a:t>
            </a:fld>
            <a:endParaRPr lang="en-US" altLang="zh-TW"/>
          </a:p>
        </p:txBody>
      </p:sp>
    </p:spTree>
    <p:extLst>
      <p:ext uri="{BB962C8B-B14F-4D97-AF65-F5344CB8AC3E}">
        <p14:creationId xmlns:p14="http://schemas.microsoft.com/office/powerpoint/2010/main" val="3070461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p:cNvSpPr>
            <a:spLocks noGrp="1" noChangeArrowheads="1"/>
          </p:cNvSpPr>
          <p:nvPr>
            <p:ph type="dt" sz="half" idx="10"/>
          </p:nvPr>
        </p:nvSpPr>
        <p:spPr>
          <a:ln/>
        </p:spPr>
        <p:txBody>
          <a:bodyPr/>
          <a:lstStyle>
            <a:lvl1pPr>
              <a:defRPr/>
            </a:lvl1pPr>
          </a:lstStyle>
          <a:p>
            <a:pPr>
              <a:defRPr/>
            </a:pPr>
            <a:fld id="{C93432D8-DDB8-4D0D-A821-5B579638449B}" type="datetime1">
              <a:rPr lang="zh-TW" altLang="en-US"/>
              <a:pPr>
                <a:defRPr/>
              </a:pPr>
              <a:t>2017/12/20</a:t>
            </a:fld>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5" name="Rectangle 6"/>
          <p:cNvSpPr>
            <a:spLocks noGrp="1" noChangeArrowheads="1"/>
          </p:cNvSpPr>
          <p:nvPr>
            <p:ph type="sldNum" sz="quarter" idx="12"/>
          </p:nvPr>
        </p:nvSpPr>
        <p:spPr>
          <a:ln/>
        </p:spPr>
        <p:txBody>
          <a:bodyPr/>
          <a:lstStyle>
            <a:lvl1pPr>
              <a:defRPr/>
            </a:lvl1pPr>
          </a:lstStyle>
          <a:p>
            <a:pPr>
              <a:defRPr/>
            </a:pPr>
            <a:fld id="{CC3723CC-A3E8-494E-B22F-9BADF4484A4A}" type="slidenum">
              <a:rPr lang="en-US" altLang="zh-TW"/>
              <a:pPr>
                <a:defRPr/>
              </a:pPr>
              <a:t>‹#›</a:t>
            </a:fld>
            <a:endParaRPr lang="en-US" altLang="zh-TW"/>
          </a:p>
        </p:txBody>
      </p:sp>
    </p:spTree>
    <p:extLst>
      <p:ext uri="{BB962C8B-B14F-4D97-AF65-F5344CB8AC3E}">
        <p14:creationId xmlns:p14="http://schemas.microsoft.com/office/powerpoint/2010/main" val="3197492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C528D2E-D3A3-40BD-85D2-775B7A5B698A}" type="datetime1">
              <a:rPr lang="zh-TW" altLang="en-US"/>
              <a:pPr>
                <a:defRPr/>
              </a:pPr>
              <a:t>2017/12/20</a:t>
            </a:fld>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4" name="Rectangle 6"/>
          <p:cNvSpPr>
            <a:spLocks noGrp="1" noChangeArrowheads="1"/>
          </p:cNvSpPr>
          <p:nvPr>
            <p:ph type="sldNum" sz="quarter" idx="12"/>
          </p:nvPr>
        </p:nvSpPr>
        <p:spPr>
          <a:ln/>
        </p:spPr>
        <p:txBody>
          <a:bodyPr/>
          <a:lstStyle>
            <a:lvl1pPr>
              <a:defRPr/>
            </a:lvl1pPr>
          </a:lstStyle>
          <a:p>
            <a:pPr>
              <a:defRPr/>
            </a:pPr>
            <a:fld id="{1CCA9615-97A3-4B50-80FA-CDDFC7E0164E}" type="slidenum">
              <a:rPr lang="en-US" altLang="zh-TW"/>
              <a:pPr>
                <a:defRPr/>
              </a:pPr>
              <a:t>‹#›</a:t>
            </a:fld>
            <a:endParaRPr lang="en-US" altLang="zh-TW"/>
          </a:p>
        </p:txBody>
      </p:sp>
    </p:spTree>
    <p:extLst>
      <p:ext uri="{BB962C8B-B14F-4D97-AF65-F5344CB8AC3E}">
        <p14:creationId xmlns:p14="http://schemas.microsoft.com/office/powerpoint/2010/main" val="36053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1" y="273050"/>
            <a:ext cx="4011084" cy="1162050"/>
          </a:xfrm>
        </p:spPr>
        <p:txBody>
          <a:bodyPr/>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fld id="{A9F84AE2-8279-4719-AA7D-0CCC31134587}" type="datetime1">
              <a:rPr lang="zh-TW" altLang="en-US"/>
              <a:pPr>
                <a:defRPr/>
              </a:pPr>
              <a:t>2017/12/20</a:t>
            </a:fld>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7" name="Rectangle 6"/>
          <p:cNvSpPr>
            <a:spLocks noGrp="1" noChangeArrowheads="1"/>
          </p:cNvSpPr>
          <p:nvPr>
            <p:ph type="sldNum" sz="quarter" idx="12"/>
          </p:nvPr>
        </p:nvSpPr>
        <p:spPr>
          <a:ln/>
        </p:spPr>
        <p:txBody>
          <a:bodyPr/>
          <a:lstStyle>
            <a:lvl1pPr>
              <a:defRPr/>
            </a:lvl1pPr>
          </a:lstStyle>
          <a:p>
            <a:pPr>
              <a:defRPr/>
            </a:pPr>
            <a:fld id="{9268E641-5E6C-4237-BE88-7A5ACB6ACF21}" type="slidenum">
              <a:rPr lang="en-US" altLang="zh-TW"/>
              <a:pPr>
                <a:defRPr/>
              </a:pPr>
              <a:t>‹#›</a:t>
            </a:fld>
            <a:endParaRPr lang="en-US" altLang="zh-TW"/>
          </a:p>
        </p:txBody>
      </p:sp>
    </p:spTree>
    <p:extLst>
      <p:ext uri="{BB962C8B-B14F-4D97-AF65-F5344CB8AC3E}">
        <p14:creationId xmlns:p14="http://schemas.microsoft.com/office/powerpoint/2010/main" val="1388221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0"/>
            <a:ext cx="7315200" cy="566738"/>
          </a:xfrm>
        </p:spPr>
        <p:txBody>
          <a:bodyPr/>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fld id="{DE7A583F-7C87-430E-BA42-51959189E1EB}" type="datetime1">
              <a:rPr lang="zh-TW" altLang="en-US"/>
              <a:pPr>
                <a:defRPr/>
              </a:pPr>
              <a:t>2017/12/20</a:t>
            </a:fld>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7" name="Rectangle 6"/>
          <p:cNvSpPr>
            <a:spLocks noGrp="1" noChangeArrowheads="1"/>
          </p:cNvSpPr>
          <p:nvPr>
            <p:ph type="sldNum" sz="quarter" idx="12"/>
          </p:nvPr>
        </p:nvSpPr>
        <p:spPr>
          <a:ln/>
        </p:spPr>
        <p:txBody>
          <a:bodyPr/>
          <a:lstStyle>
            <a:lvl1pPr>
              <a:defRPr/>
            </a:lvl1pPr>
          </a:lstStyle>
          <a:p>
            <a:pPr>
              <a:defRPr/>
            </a:pPr>
            <a:fld id="{5D2EF0DD-2EB3-4841-BC04-5E0E052FC0DC}" type="slidenum">
              <a:rPr lang="en-US" altLang="zh-TW"/>
              <a:pPr>
                <a:defRPr/>
              </a:pPr>
              <a:t>‹#›</a:t>
            </a:fld>
            <a:endParaRPr lang="en-US" altLang="zh-TW"/>
          </a:p>
        </p:txBody>
      </p:sp>
    </p:spTree>
    <p:extLst>
      <p:ext uri="{BB962C8B-B14F-4D97-AF65-F5344CB8AC3E}">
        <p14:creationId xmlns:p14="http://schemas.microsoft.com/office/powerpoint/2010/main" val="1182859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16000" y="549275"/>
            <a:ext cx="10261600"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zh-TW" altLang="en-US"/>
              <a:t>按一下以編輯母片標題樣式</a:t>
            </a:r>
          </a:p>
        </p:txBody>
      </p:sp>
      <p:sp>
        <p:nvSpPr>
          <p:cNvPr id="1027" name="Rectangle 3"/>
          <p:cNvSpPr>
            <a:spLocks noGrp="1" noChangeArrowheads="1"/>
          </p:cNvSpPr>
          <p:nvPr>
            <p:ph type="body" idx="1"/>
          </p:nvPr>
        </p:nvSpPr>
        <p:spPr bwMode="auto">
          <a:xfrm>
            <a:off x="1016000" y="1412876"/>
            <a:ext cx="10261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99332" name="Rectangle 4"/>
          <p:cNvSpPr>
            <a:spLocks noGrp="1" noChangeArrowheads="1"/>
          </p:cNvSpPr>
          <p:nvPr>
            <p:ph type="dt" sz="half" idx="2"/>
          </p:nvPr>
        </p:nvSpPr>
        <p:spPr bwMode="auto">
          <a:xfrm>
            <a:off x="1016000" y="6308725"/>
            <a:ext cx="2743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atin typeface="Arial" charset="0"/>
                <a:ea typeface="新細明體" pitchFamily="18" charset="-120"/>
              </a:defRPr>
            </a:lvl1pPr>
          </a:lstStyle>
          <a:p>
            <a:pPr>
              <a:defRPr/>
            </a:pPr>
            <a:fld id="{C5623A5B-BE50-49C9-96A3-44CA19F684C2}" type="datetime1">
              <a:rPr lang="zh-TW" altLang="en-US"/>
              <a:pPr>
                <a:defRPr/>
              </a:pPr>
              <a:t>2017/12/20</a:t>
            </a:fld>
            <a:endParaRPr lang="en-US" altLang="zh-TW"/>
          </a:p>
        </p:txBody>
      </p:sp>
      <p:sp>
        <p:nvSpPr>
          <p:cNvPr id="99333" name="Rectangle 5"/>
          <p:cNvSpPr>
            <a:spLocks noGrp="1" noChangeArrowheads="1"/>
          </p:cNvSpPr>
          <p:nvPr>
            <p:ph type="ftr" sz="quarter" idx="3"/>
          </p:nvPr>
        </p:nvSpPr>
        <p:spPr bwMode="auto">
          <a:xfrm>
            <a:off x="3790951" y="6284913"/>
            <a:ext cx="5281083"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atin typeface="Arial" charset="0"/>
                <a:ea typeface="新細明體" pitchFamily="18" charset="-120"/>
              </a:defRPr>
            </a:lvl1pPr>
          </a:lstStyle>
          <a:p>
            <a:pPr>
              <a:defRPr/>
            </a:pPr>
            <a:r>
              <a:rPr lang="en-US" altLang="zh-TW"/>
              <a:t>National Cheng Kung University CSIE Computer &amp; Internet Architecture Lab </a:t>
            </a:r>
          </a:p>
        </p:txBody>
      </p:sp>
      <p:sp>
        <p:nvSpPr>
          <p:cNvPr id="99334" name="Rectangle 6"/>
          <p:cNvSpPr>
            <a:spLocks noGrp="1" noChangeArrowheads="1"/>
          </p:cNvSpPr>
          <p:nvPr>
            <p:ph type="sldNum" sz="quarter" idx="4"/>
          </p:nvPr>
        </p:nvSpPr>
        <p:spPr bwMode="auto">
          <a:xfrm>
            <a:off x="9144000" y="6308725"/>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atin typeface="Arial" charset="0"/>
                <a:ea typeface="新細明體" pitchFamily="18" charset="-120"/>
              </a:defRPr>
            </a:lvl1pPr>
          </a:lstStyle>
          <a:p>
            <a:pPr>
              <a:defRPr/>
            </a:pPr>
            <a:fld id="{22008DEC-E19B-4006-9D6C-42694AEFA0F0}" type="slidenum">
              <a:rPr lang="en-US" altLang="zh-TW"/>
              <a:pPr>
                <a:defRPr/>
              </a:pPr>
              <a:t>‹#›</a:t>
            </a:fld>
            <a:endParaRPr lang="en-US" altLang="zh-TW"/>
          </a:p>
        </p:txBody>
      </p:sp>
      <p:grpSp>
        <p:nvGrpSpPr>
          <p:cNvPr id="1031" name="Group 10"/>
          <p:cNvGrpSpPr>
            <a:grpSpLocks/>
          </p:cNvGrpSpPr>
          <p:nvPr/>
        </p:nvGrpSpPr>
        <p:grpSpPr bwMode="auto">
          <a:xfrm>
            <a:off x="224368" y="212725"/>
            <a:ext cx="11764433" cy="6096000"/>
            <a:chOff x="106" y="28"/>
            <a:chExt cx="5558" cy="3840"/>
          </a:xfrm>
        </p:grpSpPr>
        <p:sp>
          <p:nvSpPr>
            <p:cNvPr id="99336" name="AutoShape 8"/>
            <p:cNvSpPr>
              <a:spLocks noChangeArrowheads="1"/>
            </p:cNvSpPr>
            <p:nvPr/>
          </p:nvSpPr>
          <p:spPr bwMode="auto">
            <a:xfrm>
              <a:off x="106" y="28"/>
              <a:ext cx="5558" cy="3840"/>
            </a:xfrm>
            <a:prstGeom prst="roundRect">
              <a:avLst>
                <a:gd name="adj" fmla="val 11046"/>
              </a:avLst>
            </a:prstGeom>
            <a:noFill/>
            <a:ln w="28575">
              <a:solidFill>
                <a:schemeClr val="folHlink"/>
              </a:solidFill>
              <a:round/>
              <a:headEnd/>
              <a:tailEnd/>
            </a:ln>
            <a:effectLst/>
          </p:spPr>
          <p:txBody>
            <a:bodyPr wrap="none" anchor="ctr"/>
            <a:lstStyle/>
            <a:p>
              <a:pPr algn="ctr">
                <a:defRPr/>
              </a:pPr>
              <a:endParaRPr kumimoji="0" lang="zh-TW" altLang="zh-TW" sz="2400">
                <a:latin typeface="Times New Roman" pitchFamily="18" charset="0"/>
                <a:ea typeface="新細明體" pitchFamily="18" charset="-120"/>
              </a:endParaRPr>
            </a:p>
          </p:txBody>
        </p:sp>
        <p:sp>
          <p:nvSpPr>
            <p:cNvPr id="99337" name="Line 9"/>
            <p:cNvSpPr>
              <a:spLocks noChangeShapeType="1"/>
            </p:cNvSpPr>
            <p:nvPr/>
          </p:nvSpPr>
          <p:spPr bwMode="auto">
            <a:xfrm>
              <a:off x="480" y="709"/>
              <a:ext cx="4848" cy="0"/>
            </a:xfrm>
            <a:prstGeom prst="line">
              <a:avLst/>
            </a:prstGeom>
            <a:noFill/>
            <a:ln w="38100">
              <a:solidFill>
                <a:schemeClr val="folHlink"/>
              </a:solidFill>
              <a:round/>
              <a:headEnd/>
              <a:tailEnd/>
            </a:ln>
            <a:effectLst/>
          </p:spPr>
          <p:txBody>
            <a:bodyPr/>
            <a:lstStyle/>
            <a:p>
              <a:pPr>
                <a:defRPr/>
              </a:pPr>
              <a:endParaRPr lang="zh-TW" altLang="en-US">
                <a:ea typeface="新細明體" pitchFamily="18" charset="-120"/>
              </a:endParaRPr>
            </a:p>
          </p:txBody>
        </p:sp>
      </p:grpSp>
    </p:spTree>
  </p:cSld>
  <p:clrMap bg1="lt1" tx1="dk1" bg2="lt2" tx2="dk2" accent1="accent1" accent2="accent2" accent3="accent3" accent4="accent4" accent5="accent5" accent6="accent6" hlink="hlink" folHlink="folHlink"/>
  <p:sldLayoutIdLst>
    <p:sldLayoutId id="2147484124" r:id="rId1"/>
    <p:sldLayoutId id="2147484112" r:id="rId2"/>
    <p:sldLayoutId id="2147484113" r:id="rId3"/>
    <p:sldLayoutId id="2147484114" r:id="rId4"/>
    <p:sldLayoutId id="2147484115" r:id="rId5"/>
    <p:sldLayoutId id="2147484116" r:id="rId6"/>
    <p:sldLayoutId id="2147484117" r:id="rId7"/>
    <p:sldLayoutId id="2147484118" r:id="rId8"/>
    <p:sldLayoutId id="2147484119" r:id="rId9"/>
    <p:sldLayoutId id="2147484120" r:id="rId10"/>
    <p:sldLayoutId id="2147484121" r:id="rId11"/>
    <p:sldLayoutId id="2147484122" r:id="rId12"/>
    <p:sldLayoutId id="2147484123" r:id="rId13"/>
  </p:sldLayoutIdLst>
  <p:hf hdr="0" dt="0"/>
  <p:txStyles>
    <p:titleStyle>
      <a:lvl1pPr algn="l" rtl="0" eaLnBrk="0" fontAlgn="base" hangingPunct="0">
        <a:spcBef>
          <a:spcPct val="0"/>
        </a:spcBef>
        <a:spcAft>
          <a:spcPct val="0"/>
        </a:spcAft>
        <a:defRPr kumimoji="1" sz="3300">
          <a:solidFill>
            <a:schemeClr val="tx2"/>
          </a:solidFill>
          <a:latin typeface="+mj-lt"/>
          <a:ea typeface="+mj-ea"/>
          <a:cs typeface="+mj-cs"/>
        </a:defRPr>
      </a:lvl1pPr>
      <a:lvl2pPr algn="l" rtl="0" eaLnBrk="0" fontAlgn="base" hangingPunct="0">
        <a:spcBef>
          <a:spcPct val="0"/>
        </a:spcBef>
        <a:spcAft>
          <a:spcPct val="0"/>
        </a:spcAft>
        <a:defRPr kumimoji="1" sz="3300">
          <a:solidFill>
            <a:schemeClr val="tx2"/>
          </a:solidFill>
          <a:latin typeface="Arial Black" pitchFamily="34" charset="0"/>
          <a:ea typeface="新細明體" pitchFamily="18" charset="-120"/>
        </a:defRPr>
      </a:lvl2pPr>
      <a:lvl3pPr algn="l" rtl="0" eaLnBrk="0" fontAlgn="base" hangingPunct="0">
        <a:spcBef>
          <a:spcPct val="0"/>
        </a:spcBef>
        <a:spcAft>
          <a:spcPct val="0"/>
        </a:spcAft>
        <a:defRPr kumimoji="1" sz="3300">
          <a:solidFill>
            <a:schemeClr val="tx2"/>
          </a:solidFill>
          <a:latin typeface="Arial Black" pitchFamily="34" charset="0"/>
          <a:ea typeface="新細明體" pitchFamily="18" charset="-120"/>
        </a:defRPr>
      </a:lvl3pPr>
      <a:lvl4pPr algn="l" rtl="0" eaLnBrk="0" fontAlgn="base" hangingPunct="0">
        <a:spcBef>
          <a:spcPct val="0"/>
        </a:spcBef>
        <a:spcAft>
          <a:spcPct val="0"/>
        </a:spcAft>
        <a:defRPr kumimoji="1" sz="3300">
          <a:solidFill>
            <a:schemeClr val="tx2"/>
          </a:solidFill>
          <a:latin typeface="Arial Black" pitchFamily="34" charset="0"/>
          <a:ea typeface="新細明體" pitchFamily="18" charset="-120"/>
        </a:defRPr>
      </a:lvl4pPr>
      <a:lvl5pPr algn="l" rtl="0" eaLnBrk="0" fontAlgn="base" hangingPunct="0">
        <a:spcBef>
          <a:spcPct val="0"/>
        </a:spcBef>
        <a:spcAft>
          <a:spcPct val="0"/>
        </a:spcAft>
        <a:defRPr kumimoji="1" sz="3300">
          <a:solidFill>
            <a:schemeClr val="tx2"/>
          </a:solidFill>
          <a:latin typeface="Arial Black" pitchFamily="34" charset="0"/>
          <a:ea typeface="新細明體" pitchFamily="18" charset="-120"/>
        </a:defRPr>
      </a:lvl5pPr>
      <a:lvl6pPr marL="457200" algn="l" rtl="0" fontAlgn="base">
        <a:spcBef>
          <a:spcPct val="0"/>
        </a:spcBef>
        <a:spcAft>
          <a:spcPct val="0"/>
        </a:spcAft>
        <a:defRPr kumimoji="1" sz="3300">
          <a:solidFill>
            <a:schemeClr val="tx2"/>
          </a:solidFill>
          <a:latin typeface="Arial Black" pitchFamily="34" charset="0"/>
          <a:ea typeface="新細明體" pitchFamily="18" charset="-120"/>
        </a:defRPr>
      </a:lvl6pPr>
      <a:lvl7pPr marL="914400" algn="l" rtl="0" fontAlgn="base">
        <a:spcBef>
          <a:spcPct val="0"/>
        </a:spcBef>
        <a:spcAft>
          <a:spcPct val="0"/>
        </a:spcAft>
        <a:defRPr kumimoji="1" sz="3300">
          <a:solidFill>
            <a:schemeClr val="tx2"/>
          </a:solidFill>
          <a:latin typeface="Arial Black" pitchFamily="34" charset="0"/>
          <a:ea typeface="新細明體" pitchFamily="18" charset="-120"/>
        </a:defRPr>
      </a:lvl7pPr>
      <a:lvl8pPr marL="1371600" algn="l" rtl="0" fontAlgn="base">
        <a:spcBef>
          <a:spcPct val="0"/>
        </a:spcBef>
        <a:spcAft>
          <a:spcPct val="0"/>
        </a:spcAft>
        <a:defRPr kumimoji="1" sz="3300">
          <a:solidFill>
            <a:schemeClr val="tx2"/>
          </a:solidFill>
          <a:latin typeface="Arial Black" pitchFamily="34" charset="0"/>
          <a:ea typeface="新細明體" pitchFamily="18" charset="-120"/>
        </a:defRPr>
      </a:lvl8pPr>
      <a:lvl9pPr marL="1828800" algn="l" rtl="0" fontAlgn="base">
        <a:spcBef>
          <a:spcPct val="0"/>
        </a:spcBef>
        <a:spcAft>
          <a:spcPct val="0"/>
        </a:spcAft>
        <a:defRPr kumimoji="1" sz="3300">
          <a:solidFill>
            <a:schemeClr val="tx2"/>
          </a:solidFill>
          <a:latin typeface="Arial Black" pitchFamily="34" charset="0"/>
          <a:ea typeface="新細明體" pitchFamily="18" charset="-120"/>
        </a:defRPr>
      </a:lvl9pPr>
    </p:titleStyle>
    <p:bodyStyle>
      <a:lvl1pPr marL="342900" indent="-342900" algn="l" rtl="0" eaLnBrk="0" fontAlgn="base" hangingPunct="0">
        <a:spcBef>
          <a:spcPct val="20000"/>
        </a:spcBef>
        <a:spcAft>
          <a:spcPct val="0"/>
        </a:spcAft>
        <a:buClr>
          <a:schemeClr val="bg2"/>
        </a:buClr>
        <a:buSzPct val="70000"/>
        <a:buFont typeface="Wingdings" pitchFamily="2" charset="2"/>
        <a:buChar char="l"/>
        <a:defRPr kumimoji="1"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kumimoji="1" sz="26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150000"/>
        <a:buChar char="•"/>
        <a:defRPr kumimoji="1" sz="2200">
          <a:solidFill>
            <a:schemeClr val="tx1"/>
          </a:solidFill>
          <a:latin typeface="+mn-lt"/>
          <a:ea typeface="+mn-ea"/>
        </a:defRPr>
      </a:lvl3pPr>
      <a:lvl4pPr marL="1600200" indent="-228600" algn="l" rtl="0" eaLnBrk="0" fontAlgn="base" hangingPunct="0">
        <a:spcBef>
          <a:spcPct val="20000"/>
        </a:spcBef>
        <a:spcAft>
          <a:spcPct val="0"/>
        </a:spcAft>
        <a:buClr>
          <a:schemeClr val="tx2"/>
        </a:buClr>
        <a:buSzPct val="150000"/>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SzPct val="150000"/>
        <a:buChar char="•"/>
        <a:defRPr kumimoji="1" sz="2000">
          <a:solidFill>
            <a:schemeClr val="tx1"/>
          </a:solidFill>
          <a:latin typeface="+mn-lt"/>
          <a:ea typeface="+mn-ea"/>
        </a:defRPr>
      </a:lvl5pPr>
      <a:lvl6pPr marL="25146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6pPr>
      <a:lvl7pPr marL="29718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7pPr>
      <a:lvl8pPr marL="34290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8pPr>
      <a:lvl9pPr marL="38862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12119" y="1052737"/>
            <a:ext cx="8785225" cy="1944687"/>
          </a:xfrm>
        </p:spPr>
        <p:txBody>
          <a:bodyPr/>
          <a:lstStyle/>
          <a:p>
            <a:r>
              <a:rPr lang="en-US" altLang="zh-TW" sz="2800" b="1" i="0" dirty="0"/>
              <a:t>Exscind: Fast Pattern Matching for Intrusion Detection Using Exclusion and Inclusion Filters</a:t>
            </a:r>
            <a:endParaRPr lang="zh-TW" altLang="zh-TW" sz="2800" i="0" dirty="0"/>
          </a:p>
        </p:txBody>
      </p:sp>
      <p:sp>
        <p:nvSpPr>
          <p:cNvPr id="3075" name="Rectangle 3"/>
          <p:cNvSpPr>
            <a:spLocks noGrp="1" noChangeArrowheads="1"/>
          </p:cNvSpPr>
          <p:nvPr>
            <p:ph type="subTitle" idx="1"/>
          </p:nvPr>
        </p:nvSpPr>
        <p:spPr>
          <a:xfrm>
            <a:off x="2459596" y="3429000"/>
            <a:ext cx="7380820" cy="2160588"/>
          </a:xfrm>
        </p:spPr>
        <p:txBody>
          <a:bodyPr/>
          <a:lstStyle/>
          <a:p>
            <a:pPr algn="l"/>
            <a:r>
              <a:rPr lang="en-US" altLang="zh-TW" sz="1800" dirty="0"/>
              <a:t>Next Generation Web Services Practices (</a:t>
            </a:r>
            <a:r>
              <a:rPr lang="en-US" altLang="zh-TW" sz="1800" dirty="0" err="1"/>
              <a:t>NWeSP</a:t>
            </a:r>
            <a:r>
              <a:rPr lang="en-US" altLang="zh-TW" sz="1800" dirty="0"/>
              <a:t>)</a:t>
            </a:r>
          </a:p>
          <a:p>
            <a:pPr algn="l"/>
            <a:r>
              <a:rPr lang="en-US" altLang="zh-TW" sz="1800" dirty="0"/>
              <a:t>2011 7th International Conference</a:t>
            </a:r>
          </a:p>
          <a:p>
            <a:pPr algn="l"/>
            <a:endParaRPr lang="en-US" altLang="zh-TW" sz="1800" dirty="0"/>
          </a:p>
          <a:p>
            <a:pPr algn="l"/>
            <a:r>
              <a:rPr lang="en-US" altLang="zh-TW" sz="1800" dirty="0"/>
              <a:t>Author: 		</a:t>
            </a:r>
            <a:r>
              <a:rPr lang="en-US" altLang="zh-TW" sz="1800" dirty="0" err="1"/>
              <a:t>Monther</a:t>
            </a:r>
            <a:r>
              <a:rPr lang="en-US" altLang="zh-TW" sz="1800" dirty="0"/>
              <a:t> </a:t>
            </a:r>
            <a:r>
              <a:rPr lang="en-US" altLang="zh-TW" sz="1800" dirty="0" err="1"/>
              <a:t>Aldwairi</a:t>
            </a:r>
            <a:r>
              <a:rPr lang="en-US" altLang="zh-TW" sz="1800" dirty="0"/>
              <a:t>, </a:t>
            </a:r>
            <a:r>
              <a:rPr lang="en-US" altLang="zh-TW" sz="1800" dirty="0" err="1"/>
              <a:t>Duaa</a:t>
            </a:r>
            <a:r>
              <a:rPr lang="en-US" altLang="zh-TW" sz="1800" dirty="0"/>
              <a:t> </a:t>
            </a:r>
            <a:r>
              <a:rPr lang="en-US" altLang="zh-TW" sz="1800" dirty="0" err="1"/>
              <a:t>Alansari</a:t>
            </a:r>
            <a:endParaRPr lang="en-US" altLang="zh-TW" sz="1800" dirty="0"/>
          </a:p>
          <a:p>
            <a:pPr algn="l"/>
            <a:r>
              <a:rPr lang="en-US" altLang="zh-TW" sz="1800" dirty="0">
                <a:latin typeface="Times New Roman" panose="02020603050405020304" pitchFamily="18" charset="0"/>
                <a:cs typeface="Times New Roman" panose="02020603050405020304" pitchFamily="18" charset="0"/>
              </a:rPr>
              <a:t>Presenter: 	</a:t>
            </a:r>
            <a:r>
              <a:rPr lang="en-US" altLang="zh-TW" sz="1800" dirty="0"/>
              <a:t>Cheng-Feng </a:t>
            </a:r>
            <a:r>
              <a:rPr lang="en-US" altLang="zh-TW" sz="1800" dirty="0" err="1"/>
              <a:t>Ke</a:t>
            </a:r>
            <a:endParaRPr lang="en-US" altLang="zh-TW" sz="1800" dirty="0"/>
          </a:p>
          <a:p>
            <a:pPr algn="l"/>
            <a:r>
              <a:rPr lang="en-US" altLang="zh-TW" sz="1800" dirty="0">
                <a:latin typeface="Times New Roman" panose="02020603050405020304" pitchFamily="18" charset="0"/>
                <a:cs typeface="Times New Roman" panose="02020603050405020304" pitchFamily="18" charset="0"/>
              </a:rPr>
              <a:t>Date: 		2017/12/20</a:t>
            </a:r>
            <a:endParaRPr kumimoji="0" lang="en-US" altLang="zh-TW" sz="400" dirty="0">
              <a:latin typeface="標楷體" pitchFamily="65" charset="-120"/>
              <a:ea typeface="標楷體" pitchFamily="65" charset="-120"/>
            </a:endParaRPr>
          </a:p>
        </p:txBody>
      </p:sp>
      <p:sp>
        <p:nvSpPr>
          <p:cNvPr id="3077" name="Rectangle 5"/>
          <p:cNvSpPr>
            <a:spLocks noChangeArrowheads="1"/>
          </p:cNvSpPr>
          <p:nvPr/>
        </p:nvSpPr>
        <p:spPr bwMode="auto">
          <a:xfrm>
            <a:off x="3124201" y="6016626"/>
            <a:ext cx="596106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p>
            <a:pPr algn="ctr" eaLnBrk="0" hangingPunct="0"/>
            <a:r>
              <a:rPr lang="en-US" altLang="zh-TW" sz="1600" dirty="0"/>
              <a:t>Department of Computer Science and Information Engineering </a:t>
            </a:r>
          </a:p>
          <a:p>
            <a:pPr algn="ctr" eaLnBrk="0" hangingPunct="0"/>
            <a:r>
              <a:rPr lang="en-US" altLang="zh-TW" sz="1600" dirty="0"/>
              <a:t>National Cheng Kung University, Taiwan R.O.C.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15863" y="548680"/>
            <a:ext cx="7696200" cy="592138"/>
          </a:xfrm>
        </p:spPr>
        <p:txBody>
          <a:bodyPr/>
          <a:lstStyle/>
          <a:p>
            <a:r>
              <a:rPr lang="en-US" altLang="zh-TW" sz="3600" b="1" dirty="0">
                <a:latin typeface="Arial" panose="020B0604020202020204" pitchFamily="34" charset="0"/>
                <a:cs typeface="Arial" panose="020B0604020202020204" pitchFamily="34" charset="0"/>
              </a:rPr>
              <a:t>Exscind</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2</a:t>
            </a:fld>
            <a:endParaRPr lang="en-US" altLang="zh-TW"/>
          </a:p>
        </p:txBody>
      </p:sp>
      <p:sp>
        <p:nvSpPr>
          <p:cNvPr id="18" name="Rectangle 3">
            <a:extLst>
              <a:ext uri="{FF2B5EF4-FFF2-40B4-BE49-F238E27FC236}">
                <a16:creationId xmlns:a16="http://schemas.microsoft.com/office/drawing/2014/main" id="{EBF75EA1-D3F0-4163-A066-C017FC3F202B}"/>
              </a:ext>
            </a:extLst>
          </p:cNvPr>
          <p:cNvSpPr txBox="1">
            <a:spLocks noChangeArrowheads="1"/>
          </p:cNvSpPr>
          <p:nvPr/>
        </p:nvSpPr>
        <p:spPr bwMode="auto">
          <a:xfrm>
            <a:off x="1016396" y="1552574"/>
            <a:ext cx="10336187" cy="4252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0000"/>
              <a:buFont typeface="Wingdings" pitchFamily="2" charset="2"/>
              <a:buChar char="l"/>
              <a:defRPr kumimoji="1"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kumimoji="1" sz="26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150000"/>
              <a:buChar char="•"/>
              <a:defRPr kumimoji="1" sz="2200">
                <a:solidFill>
                  <a:schemeClr val="tx1"/>
                </a:solidFill>
                <a:latin typeface="+mn-lt"/>
                <a:ea typeface="+mn-ea"/>
              </a:defRPr>
            </a:lvl3pPr>
            <a:lvl4pPr marL="1600200" indent="-228600" algn="l" rtl="0" eaLnBrk="0" fontAlgn="base" hangingPunct="0">
              <a:spcBef>
                <a:spcPct val="20000"/>
              </a:spcBef>
              <a:spcAft>
                <a:spcPct val="0"/>
              </a:spcAft>
              <a:buClr>
                <a:schemeClr val="tx2"/>
              </a:buClr>
              <a:buSzPct val="150000"/>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SzPct val="150000"/>
              <a:buChar char="•"/>
              <a:defRPr kumimoji="1" sz="2000">
                <a:solidFill>
                  <a:schemeClr val="tx1"/>
                </a:solidFill>
                <a:latin typeface="+mn-lt"/>
                <a:ea typeface="+mn-ea"/>
              </a:defRPr>
            </a:lvl5pPr>
            <a:lvl6pPr marL="25146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6pPr>
            <a:lvl7pPr marL="29718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7pPr>
            <a:lvl8pPr marL="34290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8pPr>
            <a:lvl9pPr marL="38862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9pPr>
          </a:lstStyle>
          <a:p>
            <a:pPr marL="0" indent="0">
              <a:buNone/>
            </a:pPr>
            <a:endParaRPr kumimoji="0" lang="en-US" altLang="zh-TW" sz="2800" kern="0" dirty="0">
              <a:latin typeface="標楷體" pitchFamily="65" charset="-120"/>
              <a:ea typeface="標楷體" pitchFamily="65" charset="-120"/>
            </a:endParaRPr>
          </a:p>
        </p:txBody>
      </p:sp>
      <p:pic>
        <p:nvPicPr>
          <p:cNvPr id="7" name="圖片 6">
            <a:extLst>
              <a:ext uri="{FF2B5EF4-FFF2-40B4-BE49-F238E27FC236}">
                <a16:creationId xmlns:a16="http://schemas.microsoft.com/office/drawing/2014/main" id="{E9ADFE34-7DA5-427A-829D-4B6AD271CA46}"/>
              </a:ext>
            </a:extLst>
          </p:cNvPr>
          <p:cNvPicPr>
            <a:picLocks noChangeAspect="1"/>
          </p:cNvPicPr>
          <p:nvPr/>
        </p:nvPicPr>
        <p:blipFill>
          <a:blip r:embed="rId3"/>
          <a:stretch>
            <a:fillRect/>
          </a:stretch>
        </p:blipFill>
        <p:spPr>
          <a:xfrm>
            <a:off x="1882565" y="1371364"/>
            <a:ext cx="8426869" cy="4685630"/>
          </a:xfrm>
          <a:prstGeom prst="rect">
            <a:avLst/>
          </a:prstGeom>
        </p:spPr>
      </p:pic>
      <p:sp>
        <p:nvSpPr>
          <p:cNvPr id="11" name="Rectangle 3">
            <a:extLst>
              <a:ext uri="{FF2B5EF4-FFF2-40B4-BE49-F238E27FC236}">
                <a16:creationId xmlns:a16="http://schemas.microsoft.com/office/drawing/2014/main" id="{4A0C0A1D-E57A-4C77-80F6-73A911336EFA}"/>
              </a:ext>
            </a:extLst>
          </p:cNvPr>
          <p:cNvSpPr txBox="1">
            <a:spLocks noChangeArrowheads="1"/>
          </p:cNvSpPr>
          <p:nvPr/>
        </p:nvSpPr>
        <p:spPr bwMode="auto">
          <a:xfrm>
            <a:off x="1891421" y="4733528"/>
            <a:ext cx="2556284" cy="571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0000"/>
              <a:buFont typeface="Wingdings" pitchFamily="2" charset="2"/>
              <a:buChar char="l"/>
              <a:defRPr kumimoji="1"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kumimoji="1" sz="26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150000"/>
              <a:buChar char="•"/>
              <a:defRPr kumimoji="1" sz="2200">
                <a:solidFill>
                  <a:schemeClr val="tx1"/>
                </a:solidFill>
                <a:latin typeface="+mn-lt"/>
                <a:ea typeface="+mn-ea"/>
              </a:defRPr>
            </a:lvl3pPr>
            <a:lvl4pPr marL="1600200" indent="-228600" algn="l" rtl="0" eaLnBrk="0" fontAlgn="base" hangingPunct="0">
              <a:spcBef>
                <a:spcPct val="20000"/>
              </a:spcBef>
              <a:spcAft>
                <a:spcPct val="0"/>
              </a:spcAft>
              <a:buClr>
                <a:schemeClr val="tx2"/>
              </a:buClr>
              <a:buSzPct val="150000"/>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SzPct val="150000"/>
              <a:buChar char="•"/>
              <a:defRPr kumimoji="1" sz="2000">
                <a:solidFill>
                  <a:schemeClr val="tx1"/>
                </a:solidFill>
                <a:latin typeface="+mn-lt"/>
                <a:ea typeface="+mn-ea"/>
              </a:defRPr>
            </a:lvl5pPr>
            <a:lvl6pPr marL="25146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6pPr>
            <a:lvl7pPr marL="29718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7pPr>
            <a:lvl8pPr marL="34290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8pPr>
            <a:lvl9pPr marL="38862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9pPr>
          </a:lstStyle>
          <a:p>
            <a:pPr marL="0" indent="0">
              <a:buNone/>
            </a:pPr>
            <a:r>
              <a:rPr kumimoji="0" lang="en-US" altLang="zh-TW" sz="2000" b="1" kern="0" dirty="0">
                <a:ea typeface="標楷體" pitchFamily="65" charset="-120"/>
              </a:rPr>
              <a:t>No-Match Packets</a:t>
            </a:r>
          </a:p>
        </p:txBody>
      </p:sp>
      <p:sp>
        <p:nvSpPr>
          <p:cNvPr id="3" name="矩形 2">
            <a:extLst>
              <a:ext uri="{FF2B5EF4-FFF2-40B4-BE49-F238E27FC236}">
                <a16:creationId xmlns:a16="http://schemas.microsoft.com/office/drawing/2014/main" id="{6BC9C4E2-AA52-41FC-BD71-CC1B7158701C}"/>
              </a:ext>
            </a:extLst>
          </p:cNvPr>
          <p:cNvSpPr/>
          <p:nvPr/>
        </p:nvSpPr>
        <p:spPr>
          <a:xfrm>
            <a:off x="3863752" y="3284014"/>
            <a:ext cx="1728192" cy="570533"/>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zh-TW" sz="2000" b="1" dirty="0">
                <a:latin typeface="Arial" panose="020B0604020202020204" pitchFamily="34" charset="0"/>
                <a:cs typeface="Arial" panose="020B0604020202020204" pitchFamily="34" charset="0"/>
              </a:rPr>
              <a:t>Bloom</a:t>
            </a:r>
          </a:p>
          <a:p>
            <a:pPr algn="ctr"/>
            <a:r>
              <a:rPr lang="en-US" altLang="zh-TW" sz="2000" b="1" dirty="0">
                <a:latin typeface="Arial" panose="020B0604020202020204" pitchFamily="34" charset="0"/>
                <a:cs typeface="Arial" panose="020B0604020202020204" pitchFamily="34" charset="0"/>
              </a:rPr>
              <a:t>Filter</a:t>
            </a:r>
            <a:endParaRPr lang="zh-TW" altLang="en-US" sz="2000" b="1" dirty="0">
              <a:latin typeface="Arial" panose="020B0604020202020204" pitchFamily="34" charset="0"/>
              <a:cs typeface="Arial" panose="020B0604020202020204" pitchFamily="34" charset="0"/>
            </a:endParaRPr>
          </a:p>
        </p:txBody>
      </p:sp>
      <p:sp>
        <p:nvSpPr>
          <p:cNvPr id="12" name="Rectangle 3">
            <a:extLst>
              <a:ext uri="{FF2B5EF4-FFF2-40B4-BE49-F238E27FC236}">
                <a16:creationId xmlns:a16="http://schemas.microsoft.com/office/drawing/2014/main" id="{5C046BC5-69BA-455B-BF96-4417BBFF33C2}"/>
              </a:ext>
            </a:extLst>
          </p:cNvPr>
          <p:cNvSpPr txBox="1">
            <a:spLocks noChangeArrowheads="1"/>
          </p:cNvSpPr>
          <p:nvPr/>
        </p:nvSpPr>
        <p:spPr bwMode="auto">
          <a:xfrm>
            <a:off x="1891421" y="2210183"/>
            <a:ext cx="2556284" cy="571898"/>
          </a:xfrm>
          <a:prstGeom prst="rect">
            <a:avLst/>
          </a:prstGeom>
          <a:solidFill>
            <a:schemeClr val="bg1"/>
          </a:solidFill>
          <a:ln>
            <a:noFill/>
          </a:ln>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0000"/>
              <a:buFont typeface="Wingdings" pitchFamily="2" charset="2"/>
              <a:buChar char="l"/>
              <a:defRPr kumimoji="1"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kumimoji="1" sz="26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150000"/>
              <a:buChar char="•"/>
              <a:defRPr kumimoji="1" sz="2200">
                <a:solidFill>
                  <a:schemeClr val="tx1"/>
                </a:solidFill>
                <a:latin typeface="+mn-lt"/>
                <a:ea typeface="+mn-ea"/>
              </a:defRPr>
            </a:lvl3pPr>
            <a:lvl4pPr marL="1600200" indent="-228600" algn="l" rtl="0" eaLnBrk="0" fontAlgn="base" hangingPunct="0">
              <a:spcBef>
                <a:spcPct val="20000"/>
              </a:spcBef>
              <a:spcAft>
                <a:spcPct val="0"/>
              </a:spcAft>
              <a:buClr>
                <a:schemeClr val="tx2"/>
              </a:buClr>
              <a:buSzPct val="150000"/>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SzPct val="150000"/>
              <a:buChar char="•"/>
              <a:defRPr kumimoji="1" sz="2000">
                <a:solidFill>
                  <a:schemeClr val="tx1"/>
                </a:solidFill>
                <a:latin typeface="+mn-lt"/>
                <a:ea typeface="+mn-ea"/>
              </a:defRPr>
            </a:lvl5pPr>
            <a:lvl6pPr marL="25146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6pPr>
            <a:lvl7pPr marL="29718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7pPr>
            <a:lvl8pPr marL="34290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8pPr>
            <a:lvl9pPr marL="38862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9pPr>
          </a:lstStyle>
          <a:p>
            <a:pPr marL="0" indent="0">
              <a:buNone/>
            </a:pPr>
            <a:r>
              <a:rPr kumimoji="0" lang="en-US" altLang="zh-TW" sz="2000" b="1" kern="0" dirty="0">
                <a:ea typeface="標楷體" pitchFamily="65" charset="-120"/>
              </a:rPr>
              <a:t>Packets</a:t>
            </a:r>
          </a:p>
        </p:txBody>
      </p:sp>
      <p:sp>
        <p:nvSpPr>
          <p:cNvPr id="13" name="矩形 12">
            <a:extLst>
              <a:ext uri="{FF2B5EF4-FFF2-40B4-BE49-F238E27FC236}">
                <a16:creationId xmlns:a16="http://schemas.microsoft.com/office/drawing/2014/main" id="{1BCBB7C2-97E9-4347-8410-A45150F269C3}"/>
              </a:ext>
            </a:extLst>
          </p:cNvPr>
          <p:cNvSpPr/>
          <p:nvPr/>
        </p:nvSpPr>
        <p:spPr>
          <a:xfrm>
            <a:off x="7583053" y="3264989"/>
            <a:ext cx="1728192" cy="570533"/>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zh-TW" sz="2000" b="1" dirty="0">
                <a:latin typeface="Arial" panose="020B0604020202020204" pitchFamily="34" charset="0"/>
                <a:cs typeface="Arial" panose="020B0604020202020204" pitchFamily="34" charset="0"/>
              </a:rPr>
              <a:t>Wu-Manber</a:t>
            </a:r>
            <a:endParaRPr lang="zh-TW" altLang="en-US" sz="2000" b="1" dirty="0">
              <a:latin typeface="Arial" panose="020B0604020202020204" pitchFamily="34" charset="0"/>
              <a:cs typeface="Arial" panose="020B0604020202020204" pitchFamily="34" charset="0"/>
            </a:endParaRPr>
          </a:p>
        </p:txBody>
      </p:sp>
      <p:sp>
        <p:nvSpPr>
          <p:cNvPr id="15" name="Rectangle 3">
            <a:extLst>
              <a:ext uri="{FF2B5EF4-FFF2-40B4-BE49-F238E27FC236}">
                <a16:creationId xmlns:a16="http://schemas.microsoft.com/office/drawing/2014/main" id="{06F62B00-9832-4E24-B47E-CCDA12E60C71}"/>
              </a:ext>
            </a:extLst>
          </p:cNvPr>
          <p:cNvSpPr txBox="1">
            <a:spLocks noChangeArrowheads="1"/>
          </p:cNvSpPr>
          <p:nvPr/>
        </p:nvSpPr>
        <p:spPr bwMode="auto">
          <a:xfrm>
            <a:off x="5735960" y="4161630"/>
            <a:ext cx="2556284" cy="571898"/>
          </a:xfrm>
          <a:prstGeom prst="rect">
            <a:avLst/>
          </a:prstGeom>
          <a:solidFill>
            <a:schemeClr val="bg1"/>
          </a:solidFill>
          <a:ln>
            <a:noFill/>
          </a:ln>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0000"/>
              <a:buFont typeface="Wingdings" pitchFamily="2" charset="2"/>
              <a:buChar char="l"/>
              <a:defRPr kumimoji="1"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kumimoji="1" sz="26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150000"/>
              <a:buChar char="•"/>
              <a:defRPr kumimoji="1" sz="2200">
                <a:solidFill>
                  <a:schemeClr val="tx1"/>
                </a:solidFill>
                <a:latin typeface="+mn-lt"/>
                <a:ea typeface="+mn-ea"/>
              </a:defRPr>
            </a:lvl3pPr>
            <a:lvl4pPr marL="1600200" indent="-228600" algn="l" rtl="0" eaLnBrk="0" fontAlgn="base" hangingPunct="0">
              <a:spcBef>
                <a:spcPct val="20000"/>
              </a:spcBef>
              <a:spcAft>
                <a:spcPct val="0"/>
              </a:spcAft>
              <a:buClr>
                <a:schemeClr val="tx2"/>
              </a:buClr>
              <a:buSzPct val="150000"/>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SzPct val="150000"/>
              <a:buChar char="•"/>
              <a:defRPr kumimoji="1" sz="2000">
                <a:solidFill>
                  <a:schemeClr val="tx1"/>
                </a:solidFill>
                <a:latin typeface="+mn-lt"/>
                <a:ea typeface="+mn-ea"/>
              </a:defRPr>
            </a:lvl5pPr>
            <a:lvl6pPr marL="25146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6pPr>
            <a:lvl7pPr marL="29718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7pPr>
            <a:lvl8pPr marL="34290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8pPr>
            <a:lvl9pPr marL="38862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9pPr>
          </a:lstStyle>
          <a:p>
            <a:pPr marL="0" indent="0">
              <a:buNone/>
            </a:pPr>
            <a:r>
              <a:rPr kumimoji="0" lang="en-US" altLang="zh-TW" sz="2000" b="1" kern="0" dirty="0">
                <a:ea typeface="標楷體" pitchFamily="65" charset="-120"/>
              </a:rPr>
              <a:t>A part of Packet Payload</a:t>
            </a:r>
          </a:p>
        </p:txBody>
      </p:sp>
    </p:spTree>
    <p:extLst>
      <p:ext uri="{BB962C8B-B14F-4D97-AF65-F5344CB8AC3E}">
        <p14:creationId xmlns:p14="http://schemas.microsoft.com/office/powerpoint/2010/main" val="688277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15863" y="548680"/>
            <a:ext cx="7696200" cy="592138"/>
          </a:xfrm>
        </p:spPr>
        <p:txBody>
          <a:bodyPr/>
          <a:lstStyle/>
          <a:p>
            <a:r>
              <a:rPr lang="en-US" altLang="zh-TW" sz="3600" b="1" dirty="0"/>
              <a:t>INTRODUCTION</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3</a:t>
            </a:fld>
            <a:endParaRPr lang="en-US" altLang="zh-TW"/>
          </a:p>
        </p:txBody>
      </p:sp>
      <p:sp>
        <p:nvSpPr>
          <p:cNvPr id="18" name="Rectangle 3">
            <a:extLst>
              <a:ext uri="{FF2B5EF4-FFF2-40B4-BE49-F238E27FC236}">
                <a16:creationId xmlns:a16="http://schemas.microsoft.com/office/drawing/2014/main" id="{EBF75EA1-D3F0-4163-A066-C017FC3F202B}"/>
              </a:ext>
            </a:extLst>
          </p:cNvPr>
          <p:cNvSpPr txBox="1">
            <a:spLocks noChangeArrowheads="1"/>
          </p:cNvSpPr>
          <p:nvPr/>
        </p:nvSpPr>
        <p:spPr bwMode="auto">
          <a:xfrm>
            <a:off x="1015863" y="1600982"/>
            <a:ext cx="10336187" cy="4252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0000"/>
              <a:buFont typeface="Wingdings" pitchFamily="2" charset="2"/>
              <a:buChar char="l"/>
              <a:defRPr kumimoji="1"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kumimoji="1" sz="26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150000"/>
              <a:buChar char="•"/>
              <a:defRPr kumimoji="1" sz="2200">
                <a:solidFill>
                  <a:schemeClr val="tx1"/>
                </a:solidFill>
                <a:latin typeface="+mn-lt"/>
                <a:ea typeface="+mn-ea"/>
              </a:defRPr>
            </a:lvl3pPr>
            <a:lvl4pPr marL="1600200" indent="-228600" algn="l" rtl="0" eaLnBrk="0" fontAlgn="base" hangingPunct="0">
              <a:spcBef>
                <a:spcPct val="20000"/>
              </a:spcBef>
              <a:spcAft>
                <a:spcPct val="0"/>
              </a:spcAft>
              <a:buClr>
                <a:schemeClr val="tx2"/>
              </a:buClr>
              <a:buSzPct val="150000"/>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SzPct val="150000"/>
              <a:buChar char="•"/>
              <a:defRPr kumimoji="1" sz="2000">
                <a:solidFill>
                  <a:schemeClr val="tx1"/>
                </a:solidFill>
                <a:latin typeface="+mn-lt"/>
                <a:ea typeface="+mn-ea"/>
              </a:defRPr>
            </a:lvl5pPr>
            <a:lvl6pPr marL="25146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6pPr>
            <a:lvl7pPr marL="29718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7pPr>
            <a:lvl8pPr marL="34290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8pPr>
            <a:lvl9pPr marL="38862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9pPr>
          </a:lstStyle>
          <a:p>
            <a:pPr marL="0" indent="0">
              <a:buNone/>
            </a:pPr>
            <a:endParaRPr kumimoji="0" lang="en-US" altLang="zh-TW" sz="2800" kern="0" dirty="0">
              <a:latin typeface="標楷體" pitchFamily="65" charset="-120"/>
              <a:ea typeface="標楷體" pitchFamily="65" charset="-120"/>
            </a:endParaRPr>
          </a:p>
        </p:txBody>
      </p:sp>
      <p:pic>
        <p:nvPicPr>
          <p:cNvPr id="3" name="圖片 2">
            <a:extLst>
              <a:ext uri="{FF2B5EF4-FFF2-40B4-BE49-F238E27FC236}">
                <a16:creationId xmlns:a16="http://schemas.microsoft.com/office/drawing/2014/main" id="{96FDE620-7C86-473C-A1D2-EDFC9FA0CA59}"/>
              </a:ext>
            </a:extLst>
          </p:cNvPr>
          <p:cNvPicPr>
            <a:picLocks noChangeAspect="1"/>
          </p:cNvPicPr>
          <p:nvPr/>
        </p:nvPicPr>
        <p:blipFill>
          <a:blip r:embed="rId3"/>
          <a:stretch>
            <a:fillRect/>
          </a:stretch>
        </p:blipFill>
        <p:spPr>
          <a:xfrm>
            <a:off x="1127448" y="1692324"/>
            <a:ext cx="9571104" cy="4070003"/>
          </a:xfrm>
          <a:prstGeom prst="rect">
            <a:avLst/>
          </a:prstGeom>
        </p:spPr>
      </p:pic>
    </p:spTree>
    <p:extLst>
      <p:ext uri="{BB962C8B-B14F-4D97-AF65-F5344CB8AC3E}">
        <p14:creationId xmlns:p14="http://schemas.microsoft.com/office/powerpoint/2010/main" val="3514301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15863" y="548680"/>
            <a:ext cx="7696200" cy="592138"/>
          </a:xfrm>
        </p:spPr>
        <p:txBody>
          <a:bodyPr/>
          <a:lstStyle/>
          <a:p>
            <a:r>
              <a:rPr lang="en-US" altLang="zh-TW" sz="3600" b="1" dirty="0"/>
              <a:t>Probable Match Modified WM</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4</a:t>
            </a:fld>
            <a:endParaRPr lang="en-US" altLang="zh-TW"/>
          </a:p>
        </p:txBody>
      </p:sp>
      <p:sp>
        <p:nvSpPr>
          <p:cNvPr id="18" name="Rectangle 3">
            <a:extLst>
              <a:ext uri="{FF2B5EF4-FFF2-40B4-BE49-F238E27FC236}">
                <a16:creationId xmlns:a16="http://schemas.microsoft.com/office/drawing/2014/main" id="{EBF75EA1-D3F0-4163-A066-C017FC3F202B}"/>
              </a:ext>
            </a:extLst>
          </p:cNvPr>
          <p:cNvSpPr txBox="1">
            <a:spLocks noChangeArrowheads="1"/>
          </p:cNvSpPr>
          <p:nvPr/>
        </p:nvSpPr>
        <p:spPr bwMode="auto">
          <a:xfrm>
            <a:off x="1016396" y="1552574"/>
            <a:ext cx="10336187" cy="4252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0000"/>
              <a:buFont typeface="Wingdings" pitchFamily="2" charset="2"/>
              <a:buChar char="l"/>
              <a:defRPr kumimoji="1"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kumimoji="1" sz="26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150000"/>
              <a:buChar char="•"/>
              <a:defRPr kumimoji="1" sz="2200">
                <a:solidFill>
                  <a:schemeClr val="tx1"/>
                </a:solidFill>
                <a:latin typeface="+mn-lt"/>
                <a:ea typeface="+mn-ea"/>
              </a:defRPr>
            </a:lvl3pPr>
            <a:lvl4pPr marL="1600200" indent="-228600" algn="l" rtl="0" eaLnBrk="0" fontAlgn="base" hangingPunct="0">
              <a:spcBef>
                <a:spcPct val="20000"/>
              </a:spcBef>
              <a:spcAft>
                <a:spcPct val="0"/>
              </a:spcAft>
              <a:buClr>
                <a:schemeClr val="tx2"/>
              </a:buClr>
              <a:buSzPct val="150000"/>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SzPct val="150000"/>
              <a:buChar char="•"/>
              <a:defRPr kumimoji="1" sz="2000">
                <a:solidFill>
                  <a:schemeClr val="tx1"/>
                </a:solidFill>
                <a:latin typeface="+mn-lt"/>
                <a:ea typeface="+mn-ea"/>
              </a:defRPr>
            </a:lvl5pPr>
            <a:lvl6pPr marL="25146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6pPr>
            <a:lvl7pPr marL="29718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7pPr>
            <a:lvl8pPr marL="34290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8pPr>
            <a:lvl9pPr marL="38862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9pPr>
          </a:lstStyle>
          <a:p>
            <a:pPr marL="0" indent="0">
              <a:buNone/>
            </a:pPr>
            <a:r>
              <a:rPr lang="en-US" altLang="zh-TW" sz="2400" dirty="0"/>
              <a:t>PWM rewrites the original WM C++ code [21] using C#.NET in order to support all signature elements especially the HEX bytes between the pipes. PWM extends WM to support all special, control and non-printable ASCII characters as well as the NULL character.</a:t>
            </a:r>
          </a:p>
          <a:p>
            <a:pPr marL="0" indent="0">
              <a:buNone/>
            </a:pPr>
            <a:endParaRPr lang="en-US" altLang="zh-TW" sz="2400" dirty="0"/>
          </a:p>
          <a:p>
            <a:pPr marL="0" indent="0">
              <a:buNone/>
            </a:pPr>
            <a:r>
              <a:rPr lang="en-US" altLang="zh-TW" sz="2400" dirty="0"/>
              <a:t>It searches the packet for just the highly probable signatures starting from a certain index provided by the filter.</a:t>
            </a:r>
          </a:p>
          <a:p>
            <a:pPr marL="0" indent="0">
              <a:buNone/>
            </a:pPr>
            <a:endParaRPr kumimoji="0" lang="en-US" altLang="zh-TW" sz="2400" kern="0" dirty="0">
              <a:latin typeface="標楷體" pitchFamily="65" charset="-120"/>
              <a:ea typeface="標楷體" pitchFamily="65" charset="-120"/>
            </a:endParaRPr>
          </a:p>
          <a:p>
            <a:pPr marL="0" indent="0">
              <a:buNone/>
            </a:pPr>
            <a:endParaRPr kumimoji="0" lang="en-US" altLang="zh-TW" sz="2400" kern="0" dirty="0">
              <a:latin typeface="標楷體" pitchFamily="65" charset="-120"/>
              <a:ea typeface="標楷體" pitchFamily="65" charset="-120"/>
            </a:endParaRPr>
          </a:p>
        </p:txBody>
      </p:sp>
    </p:spTree>
    <p:extLst>
      <p:ext uri="{BB962C8B-B14F-4D97-AF65-F5344CB8AC3E}">
        <p14:creationId xmlns:p14="http://schemas.microsoft.com/office/powerpoint/2010/main" val="4110480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600" b="1" dirty="0"/>
              <a:t>Evaluation</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5</a:t>
            </a:fld>
            <a:endParaRPr lang="en-US" altLang="zh-TW"/>
          </a:p>
        </p:txBody>
      </p:sp>
      <p:sp>
        <p:nvSpPr>
          <p:cNvPr id="10" name="Rectangle 3">
            <a:extLst>
              <a:ext uri="{FF2B5EF4-FFF2-40B4-BE49-F238E27FC236}">
                <a16:creationId xmlns:a16="http://schemas.microsoft.com/office/drawing/2014/main" id="{E41D5EDF-51D6-4CB2-ADBA-3E18B0DE22D4}"/>
              </a:ext>
            </a:extLst>
          </p:cNvPr>
          <p:cNvSpPr txBox="1">
            <a:spLocks noChangeArrowheads="1"/>
          </p:cNvSpPr>
          <p:nvPr/>
        </p:nvSpPr>
        <p:spPr bwMode="auto">
          <a:xfrm>
            <a:off x="1016396" y="1552574"/>
            <a:ext cx="10336187" cy="4252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0000"/>
              <a:buFont typeface="Wingdings" pitchFamily="2" charset="2"/>
              <a:buChar char="l"/>
              <a:defRPr kumimoji="1"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kumimoji="1" sz="26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150000"/>
              <a:buChar char="•"/>
              <a:defRPr kumimoji="1" sz="2200">
                <a:solidFill>
                  <a:schemeClr val="tx1"/>
                </a:solidFill>
                <a:latin typeface="+mn-lt"/>
                <a:ea typeface="+mn-ea"/>
              </a:defRPr>
            </a:lvl3pPr>
            <a:lvl4pPr marL="1600200" indent="-228600" algn="l" rtl="0" eaLnBrk="0" fontAlgn="base" hangingPunct="0">
              <a:spcBef>
                <a:spcPct val="20000"/>
              </a:spcBef>
              <a:spcAft>
                <a:spcPct val="0"/>
              </a:spcAft>
              <a:buClr>
                <a:schemeClr val="tx2"/>
              </a:buClr>
              <a:buSzPct val="150000"/>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SzPct val="150000"/>
              <a:buChar char="•"/>
              <a:defRPr kumimoji="1" sz="2000">
                <a:solidFill>
                  <a:schemeClr val="tx1"/>
                </a:solidFill>
                <a:latin typeface="+mn-lt"/>
                <a:ea typeface="+mn-ea"/>
              </a:defRPr>
            </a:lvl5pPr>
            <a:lvl6pPr marL="25146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6pPr>
            <a:lvl7pPr marL="29718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7pPr>
            <a:lvl8pPr marL="34290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8pPr>
            <a:lvl9pPr marL="38862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9pPr>
          </a:lstStyle>
          <a:p>
            <a:pPr marL="0" indent="0">
              <a:buNone/>
            </a:pPr>
            <a:r>
              <a:rPr lang="en-US" altLang="zh-TW" sz="2400" dirty="0"/>
              <a:t>The experiments are designed to compare Exscind with the regular Wu-Manber algorithm used in Snort. </a:t>
            </a:r>
          </a:p>
          <a:p>
            <a:pPr marL="0" indent="0">
              <a:buNone/>
            </a:pPr>
            <a:endParaRPr lang="en-US" altLang="zh-TW" sz="2400" dirty="0"/>
          </a:p>
          <a:p>
            <a:pPr marL="0" indent="0">
              <a:buNone/>
            </a:pPr>
            <a:r>
              <a:rPr lang="en-US" altLang="zh-TW" sz="2400" dirty="0"/>
              <a:t>The simulations are performed on a PC with a 3 GHz Intel Core 2 processor, with 4 GB of main memory running Microsoft Windows 7. </a:t>
            </a:r>
          </a:p>
          <a:p>
            <a:pPr marL="0" indent="0">
              <a:buNone/>
            </a:pPr>
            <a:endParaRPr lang="en-US" altLang="zh-TW" sz="2400" dirty="0"/>
          </a:p>
          <a:p>
            <a:pPr marL="0" indent="0">
              <a:buNone/>
            </a:pPr>
            <a:r>
              <a:rPr lang="en-US" altLang="zh-TW" sz="2400" dirty="0"/>
              <a:t>Each experiment is performed 20 times and then average time and memory are scored.</a:t>
            </a:r>
          </a:p>
        </p:txBody>
      </p:sp>
    </p:spTree>
    <p:extLst>
      <p:ext uri="{BB962C8B-B14F-4D97-AF65-F5344CB8AC3E}">
        <p14:creationId xmlns:p14="http://schemas.microsoft.com/office/powerpoint/2010/main" val="3684193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600" b="1" dirty="0"/>
              <a:t>Evaluation</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6</a:t>
            </a:fld>
            <a:endParaRPr lang="en-US" altLang="zh-TW"/>
          </a:p>
        </p:txBody>
      </p:sp>
      <p:sp>
        <p:nvSpPr>
          <p:cNvPr id="9" name="Rectangle 3">
            <a:extLst>
              <a:ext uri="{FF2B5EF4-FFF2-40B4-BE49-F238E27FC236}">
                <a16:creationId xmlns:a16="http://schemas.microsoft.com/office/drawing/2014/main" id="{2024B54A-7D19-4FD6-ACA6-8DBDF05F01B7}"/>
              </a:ext>
            </a:extLst>
          </p:cNvPr>
          <p:cNvSpPr txBox="1">
            <a:spLocks noChangeArrowheads="1"/>
          </p:cNvSpPr>
          <p:nvPr/>
        </p:nvSpPr>
        <p:spPr bwMode="auto">
          <a:xfrm>
            <a:off x="978706" y="1615492"/>
            <a:ext cx="10336187" cy="4252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0000"/>
              <a:buFont typeface="Wingdings" pitchFamily="2" charset="2"/>
              <a:buChar char="l"/>
              <a:defRPr kumimoji="1"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kumimoji="1" sz="26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150000"/>
              <a:buChar char="•"/>
              <a:defRPr kumimoji="1" sz="2200">
                <a:solidFill>
                  <a:schemeClr val="tx1"/>
                </a:solidFill>
                <a:latin typeface="+mn-lt"/>
                <a:ea typeface="+mn-ea"/>
              </a:defRPr>
            </a:lvl3pPr>
            <a:lvl4pPr marL="1600200" indent="-228600" algn="l" rtl="0" eaLnBrk="0" fontAlgn="base" hangingPunct="0">
              <a:spcBef>
                <a:spcPct val="20000"/>
              </a:spcBef>
              <a:spcAft>
                <a:spcPct val="0"/>
              </a:spcAft>
              <a:buClr>
                <a:schemeClr val="tx2"/>
              </a:buClr>
              <a:buSzPct val="150000"/>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SzPct val="150000"/>
              <a:buChar char="•"/>
              <a:defRPr kumimoji="1" sz="2000">
                <a:solidFill>
                  <a:schemeClr val="tx1"/>
                </a:solidFill>
                <a:latin typeface="+mn-lt"/>
                <a:ea typeface="+mn-ea"/>
              </a:defRPr>
            </a:lvl5pPr>
            <a:lvl6pPr marL="25146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6pPr>
            <a:lvl7pPr marL="29718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7pPr>
            <a:lvl8pPr marL="34290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8pPr>
            <a:lvl9pPr marL="38862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9pPr>
          </a:lstStyle>
          <a:p>
            <a:pPr marL="0" indent="0">
              <a:buNone/>
            </a:pPr>
            <a:endParaRPr kumimoji="0" lang="en-US" altLang="zh-TW" sz="2800" kern="0" dirty="0">
              <a:latin typeface="標楷體" pitchFamily="65" charset="-120"/>
              <a:ea typeface="標楷體" pitchFamily="65" charset="-120"/>
            </a:endParaRPr>
          </a:p>
        </p:txBody>
      </p:sp>
      <p:sp>
        <p:nvSpPr>
          <p:cNvPr id="8" name="Rectangle 3">
            <a:extLst>
              <a:ext uri="{FF2B5EF4-FFF2-40B4-BE49-F238E27FC236}">
                <a16:creationId xmlns:a16="http://schemas.microsoft.com/office/drawing/2014/main" id="{199CA692-E5B8-4459-8C66-5130E89B7ECD}"/>
              </a:ext>
            </a:extLst>
          </p:cNvPr>
          <p:cNvSpPr txBox="1">
            <a:spLocks noChangeArrowheads="1"/>
          </p:cNvSpPr>
          <p:nvPr/>
        </p:nvSpPr>
        <p:spPr bwMode="auto">
          <a:xfrm>
            <a:off x="1016000" y="5714192"/>
            <a:ext cx="10336187" cy="539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0000"/>
              <a:buFont typeface="Wingdings" pitchFamily="2" charset="2"/>
              <a:buChar char="l"/>
              <a:defRPr kumimoji="1"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kumimoji="1" sz="26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150000"/>
              <a:buChar char="•"/>
              <a:defRPr kumimoji="1" sz="2200">
                <a:solidFill>
                  <a:schemeClr val="tx1"/>
                </a:solidFill>
                <a:latin typeface="+mn-lt"/>
                <a:ea typeface="+mn-ea"/>
              </a:defRPr>
            </a:lvl3pPr>
            <a:lvl4pPr marL="1600200" indent="-228600" algn="l" rtl="0" eaLnBrk="0" fontAlgn="base" hangingPunct="0">
              <a:spcBef>
                <a:spcPct val="20000"/>
              </a:spcBef>
              <a:spcAft>
                <a:spcPct val="0"/>
              </a:spcAft>
              <a:buClr>
                <a:schemeClr val="tx2"/>
              </a:buClr>
              <a:buSzPct val="150000"/>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SzPct val="150000"/>
              <a:buChar char="•"/>
              <a:defRPr kumimoji="1" sz="2000">
                <a:solidFill>
                  <a:schemeClr val="tx1"/>
                </a:solidFill>
                <a:latin typeface="+mn-lt"/>
                <a:ea typeface="+mn-ea"/>
              </a:defRPr>
            </a:lvl5pPr>
            <a:lvl6pPr marL="25146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6pPr>
            <a:lvl7pPr marL="29718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7pPr>
            <a:lvl8pPr marL="34290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8pPr>
            <a:lvl9pPr marL="38862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9pPr>
          </a:lstStyle>
          <a:p>
            <a:pPr marL="0" indent="0">
              <a:buNone/>
            </a:pPr>
            <a:endParaRPr kumimoji="0" lang="en-US" altLang="zh-TW" sz="2800" kern="0" dirty="0">
              <a:latin typeface="標楷體" pitchFamily="65" charset="-120"/>
              <a:ea typeface="標楷體" pitchFamily="65" charset="-120"/>
            </a:endParaRPr>
          </a:p>
        </p:txBody>
      </p:sp>
      <p:pic>
        <p:nvPicPr>
          <p:cNvPr id="6" name="圖片 5">
            <a:extLst>
              <a:ext uri="{FF2B5EF4-FFF2-40B4-BE49-F238E27FC236}">
                <a16:creationId xmlns:a16="http://schemas.microsoft.com/office/drawing/2014/main" id="{3A46F43B-CE85-4764-BF97-D6C2D4F04348}"/>
              </a:ext>
            </a:extLst>
          </p:cNvPr>
          <p:cNvPicPr>
            <a:picLocks noChangeAspect="1"/>
          </p:cNvPicPr>
          <p:nvPr/>
        </p:nvPicPr>
        <p:blipFill>
          <a:blip r:embed="rId3"/>
          <a:stretch>
            <a:fillRect/>
          </a:stretch>
        </p:blipFill>
        <p:spPr>
          <a:xfrm>
            <a:off x="5015880" y="1141413"/>
            <a:ext cx="6833010" cy="5624512"/>
          </a:xfrm>
          <a:prstGeom prst="rect">
            <a:avLst/>
          </a:prstGeom>
        </p:spPr>
      </p:pic>
      <p:sp>
        <p:nvSpPr>
          <p:cNvPr id="10" name="Rectangle 3">
            <a:extLst>
              <a:ext uri="{FF2B5EF4-FFF2-40B4-BE49-F238E27FC236}">
                <a16:creationId xmlns:a16="http://schemas.microsoft.com/office/drawing/2014/main" id="{CC763421-347A-4259-9B53-BC6AB32F8A95}"/>
              </a:ext>
            </a:extLst>
          </p:cNvPr>
          <p:cNvSpPr txBox="1">
            <a:spLocks noChangeArrowheads="1"/>
          </p:cNvSpPr>
          <p:nvPr/>
        </p:nvSpPr>
        <p:spPr bwMode="auto">
          <a:xfrm>
            <a:off x="519297" y="1552574"/>
            <a:ext cx="4496584" cy="4252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0000"/>
              <a:buFont typeface="Wingdings" pitchFamily="2" charset="2"/>
              <a:buChar char="l"/>
              <a:defRPr kumimoji="1"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kumimoji="1" sz="26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150000"/>
              <a:buChar char="•"/>
              <a:defRPr kumimoji="1" sz="2200">
                <a:solidFill>
                  <a:schemeClr val="tx1"/>
                </a:solidFill>
                <a:latin typeface="+mn-lt"/>
                <a:ea typeface="+mn-ea"/>
              </a:defRPr>
            </a:lvl3pPr>
            <a:lvl4pPr marL="1600200" indent="-228600" algn="l" rtl="0" eaLnBrk="0" fontAlgn="base" hangingPunct="0">
              <a:spcBef>
                <a:spcPct val="20000"/>
              </a:spcBef>
              <a:spcAft>
                <a:spcPct val="0"/>
              </a:spcAft>
              <a:buClr>
                <a:schemeClr val="tx2"/>
              </a:buClr>
              <a:buSzPct val="150000"/>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SzPct val="150000"/>
              <a:buChar char="•"/>
              <a:defRPr kumimoji="1" sz="2000">
                <a:solidFill>
                  <a:schemeClr val="tx1"/>
                </a:solidFill>
                <a:latin typeface="+mn-lt"/>
                <a:ea typeface="+mn-ea"/>
              </a:defRPr>
            </a:lvl5pPr>
            <a:lvl6pPr marL="25146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6pPr>
            <a:lvl7pPr marL="29718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7pPr>
            <a:lvl8pPr marL="34290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8pPr>
            <a:lvl9pPr marL="38862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9pPr>
          </a:lstStyle>
          <a:p>
            <a:pPr marL="0" indent="0">
              <a:buNone/>
            </a:pPr>
            <a:r>
              <a:rPr lang="en-US" altLang="zh-TW" sz="2000" dirty="0"/>
              <a:t>1) SIP_Eyebeam2Eyebeam_Video_Audio (VA) is a video and audio streaming from </a:t>
            </a:r>
            <a:r>
              <a:rPr lang="en-US" altLang="zh-TW" sz="2000" dirty="0" err="1"/>
              <a:t>TechTraces</a:t>
            </a:r>
            <a:r>
              <a:rPr lang="en-US" altLang="zh-TW" sz="2000" dirty="0"/>
              <a:t> repository [25]. </a:t>
            </a:r>
          </a:p>
          <a:p>
            <a:pPr marL="0" indent="0">
              <a:buNone/>
            </a:pPr>
            <a:endParaRPr lang="en-US" altLang="zh-TW" sz="2000" dirty="0"/>
          </a:p>
          <a:p>
            <a:pPr marL="0" indent="0">
              <a:buNone/>
            </a:pPr>
            <a:r>
              <a:rPr lang="en-US" altLang="zh-TW" sz="2000" dirty="0"/>
              <a:t>2) Good-Download (GD) is a file download from Laura's Lab Kit v.8 repository [26]. </a:t>
            </a:r>
          </a:p>
          <a:p>
            <a:pPr marL="0" indent="0">
              <a:buNone/>
            </a:pPr>
            <a:endParaRPr lang="en-US" altLang="zh-TW" sz="2000" dirty="0"/>
          </a:p>
          <a:p>
            <a:pPr marL="0" indent="0">
              <a:buNone/>
            </a:pPr>
            <a:r>
              <a:rPr lang="en-US" altLang="zh-TW" sz="2000" dirty="0"/>
              <a:t>3) Live-Chat (LC) is a live chat application from [26]. </a:t>
            </a:r>
          </a:p>
          <a:p>
            <a:pPr marL="0" indent="0">
              <a:buNone/>
            </a:pPr>
            <a:endParaRPr lang="en-US" altLang="zh-TW" sz="2000" dirty="0"/>
          </a:p>
          <a:p>
            <a:pPr marL="0" indent="0">
              <a:buNone/>
            </a:pPr>
            <a:r>
              <a:rPr lang="en-US" altLang="zh-TW" sz="2000" dirty="0"/>
              <a:t>4) </a:t>
            </a:r>
            <a:r>
              <a:rPr lang="en-US" altLang="zh-TW" sz="2000" dirty="0" err="1"/>
              <a:t>WebHotmail</a:t>
            </a:r>
            <a:r>
              <a:rPr lang="en-US" altLang="zh-TW" sz="2000" dirty="0"/>
              <a:t> (HM) is a mail trace from </a:t>
            </a:r>
            <a:r>
              <a:rPr lang="en-US" altLang="zh-TW" sz="2000" dirty="0" err="1"/>
              <a:t>TkuIM</a:t>
            </a:r>
            <a:r>
              <a:rPr lang="en-US" altLang="zh-TW" sz="2000" dirty="0"/>
              <a:t> mail repository [27].</a:t>
            </a:r>
          </a:p>
        </p:txBody>
      </p:sp>
    </p:spTree>
    <p:extLst>
      <p:ext uri="{BB962C8B-B14F-4D97-AF65-F5344CB8AC3E}">
        <p14:creationId xmlns:p14="http://schemas.microsoft.com/office/powerpoint/2010/main" val="832017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600" b="1" dirty="0"/>
              <a:t>Evaluation</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7</a:t>
            </a:fld>
            <a:endParaRPr lang="en-US" altLang="zh-TW"/>
          </a:p>
        </p:txBody>
      </p:sp>
      <p:sp>
        <p:nvSpPr>
          <p:cNvPr id="9" name="Rectangle 3">
            <a:extLst>
              <a:ext uri="{FF2B5EF4-FFF2-40B4-BE49-F238E27FC236}">
                <a16:creationId xmlns:a16="http://schemas.microsoft.com/office/drawing/2014/main" id="{2024B54A-7D19-4FD6-ACA6-8DBDF05F01B7}"/>
              </a:ext>
            </a:extLst>
          </p:cNvPr>
          <p:cNvSpPr txBox="1">
            <a:spLocks noChangeArrowheads="1"/>
          </p:cNvSpPr>
          <p:nvPr/>
        </p:nvSpPr>
        <p:spPr bwMode="auto">
          <a:xfrm>
            <a:off x="978706" y="1615492"/>
            <a:ext cx="10336187" cy="4252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0000"/>
              <a:buFont typeface="Wingdings" pitchFamily="2" charset="2"/>
              <a:buChar char="l"/>
              <a:defRPr kumimoji="1"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kumimoji="1" sz="26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150000"/>
              <a:buChar char="•"/>
              <a:defRPr kumimoji="1" sz="2200">
                <a:solidFill>
                  <a:schemeClr val="tx1"/>
                </a:solidFill>
                <a:latin typeface="+mn-lt"/>
                <a:ea typeface="+mn-ea"/>
              </a:defRPr>
            </a:lvl3pPr>
            <a:lvl4pPr marL="1600200" indent="-228600" algn="l" rtl="0" eaLnBrk="0" fontAlgn="base" hangingPunct="0">
              <a:spcBef>
                <a:spcPct val="20000"/>
              </a:spcBef>
              <a:spcAft>
                <a:spcPct val="0"/>
              </a:spcAft>
              <a:buClr>
                <a:schemeClr val="tx2"/>
              </a:buClr>
              <a:buSzPct val="150000"/>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SzPct val="150000"/>
              <a:buChar char="•"/>
              <a:defRPr kumimoji="1" sz="2000">
                <a:solidFill>
                  <a:schemeClr val="tx1"/>
                </a:solidFill>
                <a:latin typeface="+mn-lt"/>
                <a:ea typeface="+mn-ea"/>
              </a:defRPr>
            </a:lvl5pPr>
            <a:lvl6pPr marL="25146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6pPr>
            <a:lvl7pPr marL="29718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7pPr>
            <a:lvl8pPr marL="34290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8pPr>
            <a:lvl9pPr marL="38862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9pPr>
          </a:lstStyle>
          <a:p>
            <a:pPr marL="0" indent="0">
              <a:buNone/>
            </a:pPr>
            <a:endParaRPr kumimoji="0" lang="en-US" altLang="zh-TW" sz="2800" kern="0" dirty="0">
              <a:latin typeface="標楷體" pitchFamily="65" charset="-120"/>
              <a:ea typeface="標楷體" pitchFamily="65" charset="-120"/>
            </a:endParaRPr>
          </a:p>
        </p:txBody>
      </p:sp>
      <p:sp>
        <p:nvSpPr>
          <p:cNvPr id="8" name="Rectangle 3">
            <a:extLst>
              <a:ext uri="{FF2B5EF4-FFF2-40B4-BE49-F238E27FC236}">
                <a16:creationId xmlns:a16="http://schemas.microsoft.com/office/drawing/2014/main" id="{199CA692-E5B8-4459-8C66-5130E89B7ECD}"/>
              </a:ext>
            </a:extLst>
          </p:cNvPr>
          <p:cNvSpPr txBox="1">
            <a:spLocks noChangeArrowheads="1"/>
          </p:cNvSpPr>
          <p:nvPr/>
        </p:nvSpPr>
        <p:spPr bwMode="auto">
          <a:xfrm>
            <a:off x="1016000" y="5714192"/>
            <a:ext cx="10336187" cy="539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0000"/>
              <a:buFont typeface="Wingdings" pitchFamily="2" charset="2"/>
              <a:buChar char="l"/>
              <a:defRPr kumimoji="1"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kumimoji="1" sz="26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150000"/>
              <a:buChar char="•"/>
              <a:defRPr kumimoji="1" sz="2200">
                <a:solidFill>
                  <a:schemeClr val="tx1"/>
                </a:solidFill>
                <a:latin typeface="+mn-lt"/>
                <a:ea typeface="+mn-ea"/>
              </a:defRPr>
            </a:lvl3pPr>
            <a:lvl4pPr marL="1600200" indent="-228600" algn="l" rtl="0" eaLnBrk="0" fontAlgn="base" hangingPunct="0">
              <a:spcBef>
                <a:spcPct val="20000"/>
              </a:spcBef>
              <a:spcAft>
                <a:spcPct val="0"/>
              </a:spcAft>
              <a:buClr>
                <a:schemeClr val="tx2"/>
              </a:buClr>
              <a:buSzPct val="150000"/>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SzPct val="150000"/>
              <a:buChar char="•"/>
              <a:defRPr kumimoji="1" sz="2000">
                <a:solidFill>
                  <a:schemeClr val="tx1"/>
                </a:solidFill>
                <a:latin typeface="+mn-lt"/>
                <a:ea typeface="+mn-ea"/>
              </a:defRPr>
            </a:lvl5pPr>
            <a:lvl6pPr marL="25146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6pPr>
            <a:lvl7pPr marL="29718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7pPr>
            <a:lvl8pPr marL="34290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8pPr>
            <a:lvl9pPr marL="38862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9pPr>
          </a:lstStyle>
          <a:p>
            <a:pPr marL="0" indent="0">
              <a:buNone/>
            </a:pPr>
            <a:endParaRPr kumimoji="0" lang="en-US" altLang="zh-TW" sz="2800" kern="0" dirty="0">
              <a:latin typeface="標楷體" pitchFamily="65" charset="-120"/>
              <a:ea typeface="標楷體" pitchFamily="65" charset="-120"/>
            </a:endParaRPr>
          </a:p>
        </p:txBody>
      </p:sp>
      <p:pic>
        <p:nvPicPr>
          <p:cNvPr id="3" name="圖片 2">
            <a:extLst>
              <a:ext uri="{FF2B5EF4-FFF2-40B4-BE49-F238E27FC236}">
                <a16:creationId xmlns:a16="http://schemas.microsoft.com/office/drawing/2014/main" id="{0E52FD03-0794-4B77-A093-A4CD6A6DC8E3}"/>
              </a:ext>
            </a:extLst>
          </p:cNvPr>
          <p:cNvPicPr>
            <a:picLocks noChangeAspect="1"/>
          </p:cNvPicPr>
          <p:nvPr/>
        </p:nvPicPr>
        <p:blipFill>
          <a:blip r:embed="rId3"/>
          <a:stretch>
            <a:fillRect/>
          </a:stretch>
        </p:blipFill>
        <p:spPr>
          <a:xfrm>
            <a:off x="4873860" y="1615492"/>
            <a:ext cx="7162800" cy="4610100"/>
          </a:xfrm>
          <a:prstGeom prst="rect">
            <a:avLst/>
          </a:prstGeom>
        </p:spPr>
      </p:pic>
      <p:sp>
        <p:nvSpPr>
          <p:cNvPr id="11" name="Rectangle 3">
            <a:extLst>
              <a:ext uri="{FF2B5EF4-FFF2-40B4-BE49-F238E27FC236}">
                <a16:creationId xmlns:a16="http://schemas.microsoft.com/office/drawing/2014/main" id="{F62253F1-9ABC-4B03-9C53-5F46CBE5B5F5}"/>
              </a:ext>
            </a:extLst>
          </p:cNvPr>
          <p:cNvSpPr txBox="1">
            <a:spLocks noChangeArrowheads="1"/>
          </p:cNvSpPr>
          <p:nvPr/>
        </p:nvSpPr>
        <p:spPr bwMode="auto">
          <a:xfrm>
            <a:off x="443372" y="1552574"/>
            <a:ext cx="4496584" cy="4252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0000"/>
              <a:buFont typeface="Wingdings" pitchFamily="2" charset="2"/>
              <a:buChar char="l"/>
              <a:defRPr kumimoji="1"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kumimoji="1" sz="26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150000"/>
              <a:buChar char="•"/>
              <a:defRPr kumimoji="1" sz="2200">
                <a:solidFill>
                  <a:schemeClr val="tx1"/>
                </a:solidFill>
                <a:latin typeface="+mn-lt"/>
                <a:ea typeface="+mn-ea"/>
              </a:defRPr>
            </a:lvl3pPr>
            <a:lvl4pPr marL="1600200" indent="-228600" algn="l" rtl="0" eaLnBrk="0" fontAlgn="base" hangingPunct="0">
              <a:spcBef>
                <a:spcPct val="20000"/>
              </a:spcBef>
              <a:spcAft>
                <a:spcPct val="0"/>
              </a:spcAft>
              <a:buClr>
                <a:schemeClr val="tx2"/>
              </a:buClr>
              <a:buSzPct val="150000"/>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SzPct val="150000"/>
              <a:buChar char="•"/>
              <a:defRPr kumimoji="1" sz="2000">
                <a:solidFill>
                  <a:schemeClr val="tx1"/>
                </a:solidFill>
                <a:latin typeface="+mn-lt"/>
                <a:ea typeface="+mn-ea"/>
              </a:defRPr>
            </a:lvl5pPr>
            <a:lvl6pPr marL="25146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6pPr>
            <a:lvl7pPr marL="29718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7pPr>
            <a:lvl8pPr marL="34290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8pPr>
            <a:lvl9pPr marL="38862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9pPr>
          </a:lstStyle>
          <a:p>
            <a:pPr marL="0" indent="0">
              <a:buNone/>
            </a:pPr>
            <a:r>
              <a:rPr lang="en-US" altLang="zh-TW" sz="2000" dirty="0"/>
              <a:t>The longer strings penalize the WM which has to perform matching every time while Exscind benefits more from skipping such long strings. Therefore, WM runtime increases while Exscind time gets shorter which explains the slight increase in speedup as the number of signatures increase.</a:t>
            </a:r>
          </a:p>
          <a:p>
            <a:pPr marL="0" indent="0">
              <a:buNone/>
            </a:pPr>
            <a:endParaRPr lang="en-US" altLang="zh-TW" sz="2000" dirty="0"/>
          </a:p>
          <a:p>
            <a:pPr marL="0" indent="0">
              <a:buNone/>
            </a:pPr>
            <a:r>
              <a:rPr lang="en-US" altLang="zh-TW" sz="2000" dirty="0"/>
              <a:t>The important conclusion out this experiment is that the speed up achieved by the algorithm is nearly independent from the number of strings if they were completely even in size.</a:t>
            </a:r>
          </a:p>
        </p:txBody>
      </p:sp>
    </p:spTree>
    <p:extLst>
      <p:ext uri="{BB962C8B-B14F-4D97-AF65-F5344CB8AC3E}">
        <p14:creationId xmlns:p14="http://schemas.microsoft.com/office/powerpoint/2010/main" val="3549952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600" b="1" dirty="0"/>
              <a:t>Evaluation</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8</a:t>
            </a:fld>
            <a:endParaRPr lang="en-US" altLang="zh-TW"/>
          </a:p>
        </p:txBody>
      </p:sp>
      <p:sp>
        <p:nvSpPr>
          <p:cNvPr id="9" name="Rectangle 3">
            <a:extLst>
              <a:ext uri="{FF2B5EF4-FFF2-40B4-BE49-F238E27FC236}">
                <a16:creationId xmlns:a16="http://schemas.microsoft.com/office/drawing/2014/main" id="{2024B54A-7D19-4FD6-ACA6-8DBDF05F01B7}"/>
              </a:ext>
            </a:extLst>
          </p:cNvPr>
          <p:cNvSpPr txBox="1">
            <a:spLocks noChangeArrowheads="1"/>
          </p:cNvSpPr>
          <p:nvPr/>
        </p:nvSpPr>
        <p:spPr bwMode="auto">
          <a:xfrm>
            <a:off x="978706" y="1615492"/>
            <a:ext cx="10336187" cy="4252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0000"/>
              <a:buFont typeface="Wingdings" pitchFamily="2" charset="2"/>
              <a:buChar char="l"/>
              <a:defRPr kumimoji="1"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kumimoji="1" sz="26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150000"/>
              <a:buChar char="•"/>
              <a:defRPr kumimoji="1" sz="2200">
                <a:solidFill>
                  <a:schemeClr val="tx1"/>
                </a:solidFill>
                <a:latin typeface="+mn-lt"/>
                <a:ea typeface="+mn-ea"/>
              </a:defRPr>
            </a:lvl3pPr>
            <a:lvl4pPr marL="1600200" indent="-228600" algn="l" rtl="0" eaLnBrk="0" fontAlgn="base" hangingPunct="0">
              <a:spcBef>
                <a:spcPct val="20000"/>
              </a:spcBef>
              <a:spcAft>
                <a:spcPct val="0"/>
              </a:spcAft>
              <a:buClr>
                <a:schemeClr val="tx2"/>
              </a:buClr>
              <a:buSzPct val="150000"/>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SzPct val="150000"/>
              <a:buChar char="•"/>
              <a:defRPr kumimoji="1" sz="2000">
                <a:solidFill>
                  <a:schemeClr val="tx1"/>
                </a:solidFill>
                <a:latin typeface="+mn-lt"/>
                <a:ea typeface="+mn-ea"/>
              </a:defRPr>
            </a:lvl5pPr>
            <a:lvl6pPr marL="25146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6pPr>
            <a:lvl7pPr marL="29718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7pPr>
            <a:lvl8pPr marL="34290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8pPr>
            <a:lvl9pPr marL="38862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9pPr>
          </a:lstStyle>
          <a:p>
            <a:pPr marL="0" indent="0">
              <a:buNone/>
            </a:pPr>
            <a:endParaRPr kumimoji="0" lang="en-US" altLang="zh-TW" sz="2800" kern="0" dirty="0">
              <a:latin typeface="標楷體" pitchFamily="65" charset="-120"/>
              <a:ea typeface="標楷體" pitchFamily="65" charset="-120"/>
            </a:endParaRPr>
          </a:p>
        </p:txBody>
      </p:sp>
      <p:sp>
        <p:nvSpPr>
          <p:cNvPr id="8" name="Rectangle 3">
            <a:extLst>
              <a:ext uri="{FF2B5EF4-FFF2-40B4-BE49-F238E27FC236}">
                <a16:creationId xmlns:a16="http://schemas.microsoft.com/office/drawing/2014/main" id="{199CA692-E5B8-4459-8C66-5130E89B7ECD}"/>
              </a:ext>
            </a:extLst>
          </p:cNvPr>
          <p:cNvSpPr txBox="1">
            <a:spLocks noChangeArrowheads="1"/>
          </p:cNvSpPr>
          <p:nvPr/>
        </p:nvSpPr>
        <p:spPr bwMode="auto">
          <a:xfrm>
            <a:off x="1016000" y="5714192"/>
            <a:ext cx="10336187" cy="539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0000"/>
              <a:buFont typeface="Wingdings" pitchFamily="2" charset="2"/>
              <a:buChar char="l"/>
              <a:defRPr kumimoji="1"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kumimoji="1" sz="26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150000"/>
              <a:buChar char="•"/>
              <a:defRPr kumimoji="1" sz="2200">
                <a:solidFill>
                  <a:schemeClr val="tx1"/>
                </a:solidFill>
                <a:latin typeface="+mn-lt"/>
                <a:ea typeface="+mn-ea"/>
              </a:defRPr>
            </a:lvl3pPr>
            <a:lvl4pPr marL="1600200" indent="-228600" algn="l" rtl="0" eaLnBrk="0" fontAlgn="base" hangingPunct="0">
              <a:spcBef>
                <a:spcPct val="20000"/>
              </a:spcBef>
              <a:spcAft>
                <a:spcPct val="0"/>
              </a:spcAft>
              <a:buClr>
                <a:schemeClr val="tx2"/>
              </a:buClr>
              <a:buSzPct val="150000"/>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SzPct val="150000"/>
              <a:buChar char="•"/>
              <a:defRPr kumimoji="1" sz="2000">
                <a:solidFill>
                  <a:schemeClr val="tx1"/>
                </a:solidFill>
                <a:latin typeface="+mn-lt"/>
                <a:ea typeface="+mn-ea"/>
              </a:defRPr>
            </a:lvl5pPr>
            <a:lvl6pPr marL="25146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6pPr>
            <a:lvl7pPr marL="29718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7pPr>
            <a:lvl8pPr marL="34290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8pPr>
            <a:lvl9pPr marL="38862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9pPr>
          </a:lstStyle>
          <a:p>
            <a:pPr marL="0" indent="0">
              <a:buNone/>
            </a:pPr>
            <a:endParaRPr kumimoji="0" lang="en-US" altLang="zh-TW" sz="2800" kern="0" dirty="0">
              <a:latin typeface="標楷體" pitchFamily="65" charset="-120"/>
              <a:ea typeface="標楷體" pitchFamily="65" charset="-120"/>
            </a:endParaRPr>
          </a:p>
        </p:txBody>
      </p:sp>
      <p:pic>
        <p:nvPicPr>
          <p:cNvPr id="6" name="圖片 5">
            <a:extLst>
              <a:ext uri="{FF2B5EF4-FFF2-40B4-BE49-F238E27FC236}">
                <a16:creationId xmlns:a16="http://schemas.microsoft.com/office/drawing/2014/main" id="{4CF0A9C1-87CD-4B4F-99E6-4C0467F4668B}"/>
              </a:ext>
            </a:extLst>
          </p:cNvPr>
          <p:cNvPicPr>
            <a:picLocks noChangeAspect="1"/>
          </p:cNvPicPr>
          <p:nvPr/>
        </p:nvPicPr>
        <p:blipFill>
          <a:blip r:embed="rId3"/>
          <a:stretch>
            <a:fillRect/>
          </a:stretch>
        </p:blipFill>
        <p:spPr>
          <a:xfrm>
            <a:off x="5015880" y="1398588"/>
            <a:ext cx="6677025" cy="5343525"/>
          </a:xfrm>
          <a:prstGeom prst="rect">
            <a:avLst/>
          </a:prstGeom>
        </p:spPr>
      </p:pic>
      <p:sp>
        <p:nvSpPr>
          <p:cNvPr id="10" name="Rectangle 3">
            <a:extLst>
              <a:ext uri="{FF2B5EF4-FFF2-40B4-BE49-F238E27FC236}">
                <a16:creationId xmlns:a16="http://schemas.microsoft.com/office/drawing/2014/main" id="{EB39055B-94A0-4CBC-AE30-411DE2CAC3D3}"/>
              </a:ext>
            </a:extLst>
          </p:cNvPr>
          <p:cNvSpPr txBox="1">
            <a:spLocks noChangeArrowheads="1"/>
          </p:cNvSpPr>
          <p:nvPr/>
        </p:nvSpPr>
        <p:spPr bwMode="auto">
          <a:xfrm>
            <a:off x="519297" y="1552574"/>
            <a:ext cx="4496584" cy="4252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0000"/>
              <a:buFont typeface="Wingdings" pitchFamily="2" charset="2"/>
              <a:buChar char="l"/>
              <a:defRPr kumimoji="1"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kumimoji="1" sz="26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150000"/>
              <a:buChar char="•"/>
              <a:defRPr kumimoji="1" sz="2200">
                <a:solidFill>
                  <a:schemeClr val="tx1"/>
                </a:solidFill>
                <a:latin typeface="+mn-lt"/>
                <a:ea typeface="+mn-ea"/>
              </a:defRPr>
            </a:lvl3pPr>
            <a:lvl4pPr marL="1600200" indent="-228600" algn="l" rtl="0" eaLnBrk="0" fontAlgn="base" hangingPunct="0">
              <a:spcBef>
                <a:spcPct val="20000"/>
              </a:spcBef>
              <a:spcAft>
                <a:spcPct val="0"/>
              </a:spcAft>
              <a:buClr>
                <a:schemeClr val="tx2"/>
              </a:buClr>
              <a:buSzPct val="150000"/>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SzPct val="150000"/>
              <a:buChar char="•"/>
              <a:defRPr kumimoji="1" sz="2000">
                <a:solidFill>
                  <a:schemeClr val="tx1"/>
                </a:solidFill>
                <a:latin typeface="+mn-lt"/>
                <a:ea typeface="+mn-ea"/>
              </a:defRPr>
            </a:lvl5pPr>
            <a:lvl6pPr marL="25146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6pPr>
            <a:lvl7pPr marL="29718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7pPr>
            <a:lvl8pPr marL="34290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8pPr>
            <a:lvl9pPr marL="38862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9pPr>
          </a:lstStyle>
          <a:p>
            <a:pPr marL="0" indent="0">
              <a:buNone/>
            </a:pPr>
            <a:r>
              <a:rPr lang="en-US" altLang="zh-TW" sz="2000" dirty="0"/>
              <a:t>Fig. 9 shows Exscind worst case memory usage measured for the ugly traces versus increasing number of signatures. The memory usage increases linearly with the number of signatures. This is typical of WM based algorithms as opposed to exponential in AC.</a:t>
            </a:r>
          </a:p>
        </p:txBody>
      </p:sp>
    </p:spTree>
    <p:extLst>
      <p:ext uri="{BB962C8B-B14F-4D97-AF65-F5344CB8AC3E}">
        <p14:creationId xmlns:p14="http://schemas.microsoft.com/office/powerpoint/2010/main" val="3981006161"/>
      </p:ext>
    </p:extLst>
  </p:cSld>
  <p:clrMapOvr>
    <a:masterClrMapping/>
  </p:clrMapOvr>
</p:sld>
</file>

<file path=ppt/theme/theme1.xml><?xml version="1.0" encoding="utf-8"?>
<a:theme xmlns:a="http://schemas.openxmlformats.org/drawingml/2006/main" name="Studio">
  <a:themeElements>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fontScheme name="自訂 1">
      <a:majorFont>
        <a:latin typeface="Cambria"/>
        <a:ea typeface="標楷體"/>
        <a:cs typeface=""/>
      </a:majorFont>
      <a:minorFont>
        <a:latin typeface="Times New Roman"/>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Studio</Template>
  <TotalTime>88441</TotalTime>
  <Words>513</Words>
  <Application>Microsoft Office PowerPoint</Application>
  <PresentationFormat>寬螢幕</PresentationFormat>
  <Paragraphs>80</Paragraphs>
  <Slides>8</Slides>
  <Notes>8</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8</vt:i4>
      </vt:variant>
    </vt:vector>
  </HeadingPairs>
  <TitlesOfParts>
    <vt:vector size="16" baseType="lpstr">
      <vt:lpstr>新細明體</vt:lpstr>
      <vt:lpstr>標楷體</vt:lpstr>
      <vt:lpstr>Arial</vt:lpstr>
      <vt:lpstr>Arial Black</vt:lpstr>
      <vt:lpstr>Cambria</vt:lpstr>
      <vt:lpstr>Times New Roman</vt:lpstr>
      <vt:lpstr>Wingdings</vt:lpstr>
      <vt:lpstr>Studio</vt:lpstr>
      <vt:lpstr>Exscind: Fast Pattern Matching for Intrusion Detection Using Exclusion and Inclusion Filters</vt:lpstr>
      <vt:lpstr>Exscind</vt:lpstr>
      <vt:lpstr>INTRODUCTION</vt:lpstr>
      <vt:lpstr>Probable Match Modified WM</vt:lpstr>
      <vt:lpstr>Evaluation</vt:lpstr>
      <vt:lpstr>Evaluation</vt:lpstr>
      <vt:lpstr>Evaluation</vt:lpstr>
      <vt:lpstr>Evaluation</vt:lpstr>
    </vt:vector>
  </TitlesOfParts>
  <Company>mediahome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Thesis_ECDS</dc:title>
  <dc:creator>MinYuanTsai</dc:creator>
  <cp:lastModifiedBy>chriske</cp:lastModifiedBy>
  <cp:revision>3871</cp:revision>
  <cp:lastPrinted>2013-07-22T14:09:02Z</cp:lastPrinted>
  <dcterms:created xsi:type="dcterms:W3CDTF">2004-07-16T19:12:18Z</dcterms:created>
  <dcterms:modified xsi:type="dcterms:W3CDTF">2017-12-20T05:09:02Z</dcterms:modified>
</cp:coreProperties>
</file>